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6076950" cy="4552950"/>
  <p:notesSz cx="4552950" cy="607695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 varScale="1">
        <p:scale>
          <a:sx n="159" d="100"/>
          <a:sy n="159" d="100"/>
        </p:scale>
        <p:origin x="176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47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4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5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6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Произвольный</PresentationFormat>
  <Paragraphs>15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Имя Фамилия</cp:lastModifiedBy>
  <cp:revision>2</cp:revision>
  <dcterms:created xsi:type="dcterms:W3CDTF">2023-09-05T07:01:12Z</dcterms:created>
  <dcterms:modified xsi:type="dcterms:W3CDTF">2023-09-05T07:02:19Z</dcterms:modified>
</cp:coreProperties>
</file>