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79477-060E-4D59-8949-395553C11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E831BA-3160-4192-8E9B-F0C7365FA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EFB50-BCC9-423E-B585-CE8E9D1C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7B2-45D8-4733-BC3D-7176E6D87916}" type="datetimeFigureOut">
              <a:rPr lang="uk-UA" smtClean="0"/>
              <a:t>10.11.2023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A12E13-9B2C-4C43-928B-EAB6ACB8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2F581B-1D49-4C03-A400-A5500230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B7C-4178-49FA-8E1A-0FC60FBCE4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204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C0228-7FFC-4CB8-843B-3175BE51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3B5F19-971F-4C77-8CFA-6AD340DF0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E05460-4089-41F8-A5F3-748C4D36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7B2-45D8-4733-BC3D-7176E6D87916}" type="datetimeFigureOut">
              <a:rPr lang="uk-UA" smtClean="0"/>
              <a:t>10.11.2023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C8CF66-2E7E-4480-A37D-BB9D93A3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11470-3004-4C77-9B22-321CC1E2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B7C-4178-49FA-8E1A-0FC60FBCE4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63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16EA61-E4E3-4257-A281-77FCE1899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1A2E44-2DC9-477F-B6FC-FAF4463A8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B6BE78-1233-4F68-8ACE-87482868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7B2-45D8-4733-BC3D-7176E6D87916}" type="datetimeFigureOut">
              <a:rPr lang="uk-UA" smtClean="0"/>
              <a:t>10.11.2023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B70F34-860F-4CC3-A962-70533D41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F80A40-F651-459A-A57F-756859AE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B7C-4178-49FA-8E1A-0FC60FBCE4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31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06B82-49F7-4338-AB37-61242A7C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A2407B-269B-44A1-B0E0-A39BE4F61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ECEB6B-B87A-4674-9604-D60718C76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7B2-45D8-4733-BC3D-7176E6D87916}" type="datetimeFigureOut">
              <a:rPr lang="uk-UA" smtClean="0"/>
              <a:t>10.11.2023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6506C-278B-46B6-BDBF-6D63014B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CF30C-1A13-4344-BF95-25FA3E90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B7C-4178-49FA-8E1A-0FC60FBCE4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08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62D72-2BA8-4DC3-9957-F38347D8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792BD-2D94-485B-9A17-0E6750ABA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1A564-9780-4D99-A480-EBDFF9AA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7B2-45D8-4733-BC3D-7176E6D87916}" type="datetimeFigureOut">
              <a:rPr lang="uk-UA" smtClean="0"/>
              <a:t>10.11.2023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B7E33-F9C6-4F3A-B06C-261E3BFC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1BCB5-86B7-4DA5-936A-C6C6908A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B7C-4178-49FA-8E1A-0FC60FBCE4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61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F39F4-9DED-47F4-A80F-A127269CB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FC460-EFD0-4355-A488-F651F02D3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702A6D-2283-407E-B7A8-CB8C62CF3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E634B9-A061-4E8D-B005-BCE43EBE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7B2-45D8-4733-BC3D-7176E6D87916}" type="datetimeFigureOut">
              <a:rPr lang="uk-UA" smtClean="0"/>
              <a:t>10.11.2023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EFD25-8881-449F-816E-FF04954B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CCDE96-7281-46F9-9FB5-CE45261E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B7C-4178-49FA-8E1A-0FC60FBCE4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241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21342-F7B1-4C96-992B-AF60283E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A42D22-339F-47E5-953D-6CD1D9DF1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D6021-72C7-4185-9CE8-ED93749E8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C7438C-0DCC-4227-BC12-AF14D0CB0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0070B2-6DA6-49C6-A9E1-35B50CC43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FA107E-997B-4183-B852-ED5042E38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7B2-45D8-4733-BC3D-7176E6D87916}" type="datetimeFigureOut">
              <a:rPr lang="uk-UA" smtClean="0"/>
              <a:t>10.11.2023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E59DBF-E07B-49F2-90E0-119A9000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6E7C55-FCFC-4CCE-8349-EEA8B00E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B7C-4178-49FA-8E1A-0FC60FBCE4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758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315BB-D204-4C70-BE18-2536A1C5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924E63-8461-408E-AD2C-9E2DD3225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7B2-45D8-4733-BC3D-7176E6D87916}" type="datetimeFigureOut">
              <a:rPr lang="uk-UA" smtClean="0"/>
              <a:t>10.11.2023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DD72E9-F51A-4A5A-A1A5-95A65D02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DFBD9C-85D2-4AF5-9438-15AA016E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B7C-4178-49FA-8E1A-0FC60FBCE4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228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E87E6F-4592-4AC4-8F86-4F241BAE8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7B2-45D8-4733-BC3D-7176E6D87916}" type="datetimeFigureOut">
              <a:rPr lang="uk-UA" smtClean="0"/>
              <a:t>10.11.2023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05A41D-E570-46F0-BA53-3EFA0A9F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D18939-38AB-4B5B-B796-F6B4E286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B7C-4178-49FA-8E1A-0FC60FBCE4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0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9639-91C3-4FE9-B54A-46D8916D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DC59BF-9DCE-4F4E-8C2B-C0319318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7ED250-4E7C-4F33-835D-B056BA559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E4A0E4-A8F1-4F6E-BC00-CC2A8F2E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7B2-45D8-4733-BC3D-7176E6D87916}" type="datetimeFigureOut">
              <a:rPr lang="uk-UA" smtClean="0"/>
              <a:t>10.11.2023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34BB0D-9D02-499E-8614-9F6F77C8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EF3BF6-A39E-4B29-ACA9-B8C514BAD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B7C-4178-49FA-8E1A-0FC60FBCE4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04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6CA40-4E4B-4B94-BC19-70FCBE87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BBA828-0044-4BC2-BAE1-2047A072C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2F6D47-5AE7-48E2-91F0-222222FAA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DB174-EB3B-43E2-BAB8-6E3ED931B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7B2-45D8-4733-BC3D-7176E6D87916}" type="datetimeFigureOut">
              <a:rPr lang="uk-UA" smtClean="0"/>
              <a:t>10.11.2023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B58A9E-823E-43B2-B5EA-6EF76B47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B17A32-92F5-44B5-9A59-C24AD6C8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B7C-4178-49FA-8E1A-0FC60FBCE4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613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F1CCA-BE9D-4D8F-A2F7-673A5016F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223791-B950-44B3-B40A-C94544331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F598C2-B155-4544-9D08-693E2AC18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C37B2-45D8-4733-BC3D-7176E6D87916}" type="datetimeFigureOut">
              <a:rPr lang="uk-UA" smtClean="0"/>
              <a:t>10.11.2023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3748F-5F9A-4318-B20B-B112CB5A5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D15CF5-41EE-4190-9C07-5A44CAD9D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D8B7C-4178-49FA-8E1A-0FC60FBCE4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5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7CD808-B8A8-464E-ACA4-9C0C00C78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0"/>
            <a:ext cx="11896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8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559E443-B10E-4811-8110-CD7F529C3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1" y="0"/>
            <a:ext cx="11770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9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653C0E2F-9ACF-4A91-B34C-7939E8DA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1" y="0"/>
            <a:ext cx="11618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43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1B87058-F0A1-4A5A-BF3A-AA2EF9DF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6" y="0"/>
            <a:ext cx="120664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088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D7FE998-B4FF-4953-AA73-835EC0DB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6" y="0"/>
            <a:ext cx="11914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2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964E06B-5368-492D-885C-C66FAAF01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0"/>
            <a:ext cx="11949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2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1A723F38-E6B7-4F54-B13C-911C97E3B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" y="0"/>
            <a:ext cx="12102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120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EFC7F0BA-FB5D-48FE-995C-FBC7EF535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2" y="0"/>
            <a:ext cx="119589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087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B85AEB71-4BEE-4BF8-8F41-7149D8B7F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0"/>
            <a:ext cx="120037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39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8AA65481-4E06-452E-BDD1-FA377AB54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36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834BCC26-E019-4A1A-A48A-26A651F01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48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6CD3EA8-0006-4436-9193-8CBB60A0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03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603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D397A1C-EE57-43FC-A304-20EF6C72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03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5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F5675FE1-A347-414F-8CB2-3E5F5144D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4" y="0"/>
            <a:ext cx="11689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5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FAD23BF-CCB4-48DB-AA18-862331E80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4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18DCD8F-927E-4C6B-B9D4-46FE89BB2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0"/>
            <a:ext cx="11976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51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0B0E5187-F6B3-4E16-91C3-39DED174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2" y="0"/>
            <a:ext cx="11806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8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2AC8E0E-CBC8-49B0-9B1B-FE4AA2BF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6" y="0"/>
            <a:ext cx="116092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0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4A62AEF-D4C6-4B73-AB21-2190FDA5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0"/>
            <a:ext cx="118961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36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2023-11-10T09:25:22Z</dcterms:created>
  <dcterms:modified xsi:type="dcterms:W3CDTF">2023-11-10T09:34:01Z</dcterms:modified>
</cp:coreProperties>
</file>