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2" r:id="rId7"/>
    <p:sldId id="261"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90" d="100"/>
          <a:sy n="90" d="100"/>
        </p:scale>
        <p:origin x="-102" y="-3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ru-RU"/>
              <a:t>Образец заголовка</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AF239A9A-B4B0-4B32-B8CD-2E25E95134C4}" type="datetimeFigureOut">
              <a:rPr lang="en-US" dirty="0"/>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F25518A9-B687-4302-9395-2322403C6656}" type="datetimeFigureOut">
              <a:rPr lang="en-US" dirty="0"/>
              <a:t>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1A99A684-0CB7-41E9-A4DF-5D1C2CA5BF6F}" type="datetimeFigureOut">
              <a:rPr lang="en-US" dirty="0"/>
              <a:t>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ru-RU"/>
              <a:t>Образец заголовка</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FEDD7C35-9E19-4518-A4B2-3B09CD8CC756}" type="datetimeFigureOut">
              <a:rPr lang="en-US" dirty="0"/>
              <a:t>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ru-RU"/>
              <a:t>Образец заголовка</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26196DA8-8897-4DDF-BFB6-5D83863C837A}" type="datetimeFigureOut">
              <a:rPr lang="en-US" dirty="0"/>
              <a:t>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ru-RU"/>
              <a:t>Образец заголовка</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DCBBA708-C5F0-412D-90E2-1919F0D196AE}" type="datetimeFigureOut">
              <a:rPr lang="en-US" dirty="0"/>
              <a:t>2/22/2023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ru-RU"/>
              <a:t>Образец заголовка</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3" name="Date Placeholder 2"/>
          <p:cNvSpPr>
            <a:spLocks noGrp="1"/>
          </p:cNvSpPr>
          <p:nvPr>
            <p:ph type="dt" sz="half" idx="10"/>
          </p:nvPr>
        </p:nvSpPr>
        <p:spPr/>
        <p:txBody>
          <a:bodyPr/>
          <a:lstStyle/>
          <a:p>
            <a:fld id="{A9C8F8FA-EF43-4642-9368-3F4E33039BD9}" type="datetimeFigureOut">
              <a:rPr lang="en-US" dirty="0"/>
              <a:t>2/22/2023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6B61E721-B01C-4D5D-A3CA-2E5518383F10}" type="datetimeFigureOut">
              <a:rPr lang="en-US" dirty="0"/>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513FEF9-69D0-4F8C-A336-59491FBEDC47}" type="datetimeFigureOut">
              <a:rPr lang="en-US" dirty="0"/>
              <a:t>2/22/2023</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A91E21DC-8981-44E6-BC8C-2BA8F673FFBB}" type="datetimeFigureOut">
              <a:rPr lang="en-US" dirty="0"/>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ru-RU"/>
              <a:t>Образец заголовка</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AEB9C5D3-0140-4E75-8D7F-C0623D06DFD7}" type="datetimeFigureOut">
              <a:rPr lang="en-US" dirty="0"/>
              <a:t>2/22/2023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3A5666F9-5B40-48E0-8DFD-99EF944CDD22}" type="datetimeFigureOut">
              <a:rPr lang="en-US" dirty="0"/>
              <a:t>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ru-RU"/>
              <a:t>Образец заголовка</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680322" y="3030008"/>
            <a:ext cx="4698355" cy="29061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594123" y="3030008"/>
            <a:ext cx="4700059" cy="2906179"/>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2A698D6B-2C72-4E21-9893-A649C6E2A47D}" type="datetimeFigureOut">
              <a:rPr lang="en-US" dirty="0"/>
              <a:t>2/22/2023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C86811C9-A66C-49F0-970E-F7B68D9109A0}" type="datetimeFigureOut">
              <a:rPr lang="en-US" dirty="0"/>
              <a:t>2/22/2023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6C01AE78-96A2-4A23-B183-3B6DB4374FE7}" type="datetimeFigureOut">
              <a:rPr lang="en-US" dirty="0"/>
              <a:t>2/22/2023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ru-RU"/>
              <a:t>Образец заголовка</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3AE0757-B101-4811-9189-10EB2F458E2D}" type="datetimeFigureOut">
              <a:rPr lang="en-US" dirty="0"/>
              <a:t>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ru-RU"/>
              <a:t>Образец заголовка</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Date Placeholder 4"/>
          <p:cNvSpPr>
            <a:spLocks noGrp="1"/>
          </p:cNvSpPr>
          <p:nvPr>
            <p:ph type="dt" sz="half" idx="10"/>
          </p:nvPr>
        </p:nvSpPr>
        <p:spPr/>
        <p:txBody>
          <a:bodyPr/>
          <a:lstStyle/>
          <a:p>
            <a:fld id="{7EBDC078-589F-40E3-816C-EE21D62B5BBA}" type="datetimeFigureOut">
              <a:rPr lang="en-US" dirty="0"/>
              <a:t>2/22/2023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C7004436-CA73-4D53-89B4-2A5C7347BF2F}" type="datetimeFigureOut">
              <a:rPr lang="en-US" dirty="0"/>
              <a:t>2/22/2023</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effectLst>
            <a:outerShdw blurRad="228600" algn="ctr" rotWithShape="0">
              <a:prstClr val="black">
                <a:alpha val="53000"/>
              </a:prstClr>
            </a:outerShdw>
          </a:effectLst>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effectLst>
            <a:outerShdw blurRad="228600" algn="ctr" rotWithShape="0">
              <a:prstClr val="black">
                <a:alpha val="53000"/>
              </a:prstClr>
            </a:outerShdw>
          </a:effectLst>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effectLst>
            <a:outerShdw blurRad="228600" algn="ctr" rotWithShape="0">
              <a:prstClr val="black">
                <a:alpha val="53000"/>
              </a:prstClr>
            </a:outerShdw>
          </a:effectLst>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effectLst>
            <a:outerShdw blurRad="228600" algn="ctr" rotWithShape="0">
              <a:prstClr val="black">
                <a:alpha val="53000"/>
              </a:prstClr>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err="1"/>
              <a:t>Anfangslektionen</a:t>
            </a:r>
            <a:endParaRPr lang="ru-RU" dirty="0"/>
          </a:p>
        </p:txBody>
      </p:sp>
      <p:sp>
        <p:nvSpPr>
          <p:cNvPr id="3" name="Подзаголовок 2"/>
          <p:cNvSpPr>
            <a:spLocks noGrp="1"/>
          </p:cNvSpPr>
          <p:nvPr>
            <p:ph type="subTitle" idx="1"/>
          </p:nvPr>
        </p:nvSpPr>
        <p:spPr/>
        <p:txBody>
          <a:bodyPr/>
          <a:lstStyle/>
          <a:p>
            <a:r>
              <a:rPr lang="en-US" dirty="0" err="1"/>
              <a:t>Bekanntschaft</a:t>
            </a:r>
            <a:r>
              <a:rPr lang="en-US" dirty="0"/>
              <a:t> Machen</a:t>
            </a:r>
          </a:p>
          <a:p>
            <a:endParaRPr lang="en-US" dirty="0"/>
          </a:p>
          <a:p>
            <a:endParaRPr lang="en-US" dirty="0"/>
          </a:p>
          <a:p>
            <a:endParaRPr lang="ru-RU" dirty="0"/>
          </a:p>
        </p:txBody>
      </p:sp>
    </p:spTree>
    <p:extLst>
      <p:ext uri="{BB962C8B-B14F-4D97-AF65-F5344CB8AC3E}">
        <p14:creationId xmlns:p14="http://schemas.microsoft.com/office/powerpoint/2010/main" val="39250542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9640" y="699440"/>
            <a:ext cx="9613857" cy="1080938"/>
          </a:xfrm>
        </p:spPr>
        <p:txBody>
          <a:bodyPr/>
          <a:lstStyle/>
          <a:p>
            <a:pPr algn="ctr"/>
            <a:r>
              <a:rPr lang="en-US" dirty="0" err="1"/>
              <a:t>Wie</a:t>
            </a:r>
            <a:r>
              <a:rPr lang="en-US" dirty="0"/>
              <a:t> </a:t>
            </a:r>
            <a:r>
              <a:rPr lang="en-US" dirty="0" err="1"/>
              <a:t>heißt</a:t>
            </a:r>
            <a:r>
              <a:rPr lang="en-US" dirty="0"/>
              <a:t> du? </a:t>
            </a:r>
            <a:r>
              <a:rPr lang="en-US" dirty="0" err="1"/>
              <a:t>Wie</a:t>
            </a:r>
            <a:r>
              <a:rPr lang="en-US" dirty="0"/>
              <a:t> </a:t>
            </a:r>
            <a:r>
              <a:rPr lang="en-US" dirty="0" err="1"/>
              <a:t>heißen</a:t>
            </a:r>
            <a:r>
              <a:rPr lang="en-US" dirty="0"/>
              <a:t> </a:t>
            </a:r>
            <a:r>
              <a:rPr lang="en-US" dirty="0" err="1"/>
              <a:t>Sie</a:t>
            </a:r>
            <a:r>
              <a:rPr lang="en-US" dirty="0"/>
              <a:t>?</a:t>
            </a:r>
            <a:endParaRPr lang="ru-RU" dirty="0"/>
          </a:p>
        </p:txBody>
      </p:sp>
      <p:pic>
        <p:nvPicPr>
          <p:cNvPr id="5" name="Місце для зображення 4"/>
          <p:cNvPicPr>
            <a:picLocks noGrp="1" noChangeAspect="1"/>
          </p:cNvPicPr>
          <p:nvPr>
            <p:ph type="pic" idx="1"/>
          </p:nvPr>
        </p:nvPicPr>
        <p:blipFill>
          <a:blip r:embed="rId2">
            <a:extLst>
              <a:ext uri="{28A0092B-C50C-407E-A947-70E740481C1C}">
                <a14:useLocalDpi xmlns:a14="http://schemas.microsoft.com/office/drawing/2010/main" val="0"/>
              </a:ext>
            </a:extLst>
          </a:blip>
          <a:srcRect t="214" b="214"/>
          <a:stretch>
            <a:fillRect/>
          </a:stretch>
        </p:blipFill>
        <p:spPr>
          <a:xfrm>
            <a:off x="5796180" y="2444450"/>
            <a:ext cx="5964070" cy="3956349"/>
          </a:xfrm>
        </p:spPr>
      </p:pic>
      <p:sp>
        <p:nvSpPr>
          <p:cNvPr id="4" name="Текст 3"/>
          <p:cNvSpPr>
            <a:spLocks noGrp="1"/>
          </p:cNvSpPr>
          <p:nvPr>
            <p:ph type="body" sz="half" idx="2"/>
          </p:nvPr>
        </p:nvSpPr>
        <p:spPr>
          <a:xfrm>
            <a:off x="228600" y="2205318"/>
            <a:ext cx="4639235" cy="4464423"/>
          </a:xfrm>
        </p:spPr>
        <p:txBody>
          <a:bodyPr>
            <a:noAutofit/>
          </a:bodyPr>
          <a:lstStyle/>
          <a:p>
            <a:r>
              <a:rPr lang="de-DE" sz="1300" b="1" dirty="0">
                <a:solidFill>
                  <a:schemeClr val="tx1">
                    <a:lumMod val="50000"/>
                  </a:schemeClr>
                </a:solidFill>
                <a:effectLst/>
                <a:latin typeface="Arial Black" panose="020B0A04020102020204" pitchFamily="34" charset="0"/>
              </a:rPr>
              <a:t>Wie heißt du? – </a:t>
            </a:r>
            <a:r>
              <a:rPr lang="uk-UA" sz="1300" b="1" dirty="0">
                <a:solidFill>
                  <a:schemeClr val="tx1">
                    <a:lumMod val="50000"/>
                  </a:schemeClr>
                </a:solidFill>
                <a:effectLst/>
                <a:latin typeface="Arial Black" panose="020B0A04020102020204" pitchFamily="34" charset="0"/>
              </a:rPr>
              <a:t>Як тебе звати</a:t>
            </a:r>
            <a:r>
              <a:rPr lang="de-DE" sz="1300" b="1" dirty="0">
                <a:solidFill>
                  <a:schemeClr val="tx1">
                    <a:lumMod val="50000"/>
                  </a:schemeClr>
                </a:solidFill>
                <a:effectLst/>
                <a:latin typeface="Arial Black" panose="020B0A04020102020204" pitchFamily="34" charset="0"/>
              </a:rPr>
              <a:t>?</a:t>
            </a:r>
            <a:endParaRPr lang="uk-UA" sz="1300" b="1" dirty="0">
              <a:solidFill>
                <a:schemeClr val="tx1">
                  <a:lumMod val="50000"/>
                </a:schemeClr>
              </a:solidFill>
              <a:effectLst/>
              <a:latin typeface="Arial Black" panose="020B0A04020102020204" pitchFamily="34" charset="0"/>
            </a:endParaRPr>
          </a:p>
          <a:p>
            <a:r>
              <a:rPr lang="uk-UA" sz="1300" b="1" dirty="0">
                <a:solidFill>
                  <a:schemeClr val="tx1">
                    <a:lumMod val="50000"/>
                  </a:schemeClr>
                </a:solidFill>
                <a:effectLst/>
                <a:latin typeface="Arial Black" panose="020B0A04020102020204" pitchFamily="34" charset="0"/>
              </a:rPr>
              <a:t>Варіант відповіді:</a:t>
            </a:r>
            <a:endParaRPr lang="de-DE" sz="1300" b="1" dirty="0">
              <a:solidFill>
                <a:schemeClr val="tx1">
                  <a:lumMod val="50000"/>
                </a:schemeClr>
              </a:solidFill>
              <a:effectLst/>
              <a:latin typeface="Arial Black" panose="020B0A04020102020204" pitchFamily="34" charset="0"/>
            </a:endParaRPr>
          </a:p>
          <a:p>
            <a:r>
              <a:rPr lang="de-DE" sz="1300" b="1" dirty="0">
                <a:solidFill>
                  <a:schemeClr val="tx1">
                    <a:lumMod val="50000"/>
                  </a:schemeClr>
                </a:solidFill>
                <a:effectLst/>
                <a:latin typeface="Arial Black" panose="020B0A04020102020204" pitchFamily="34" charset="0"/>
              </a:rPr>
              <a:t>Ich heiße… – </a:t>
            </a:r>
            <a:r>
              <a:rPr lang="de-DE" sz="1300" b="1" dirty="0" err="1">
                <a:solidFill>
                  <a:schemeClr val="tx1">
                    <a:lumMod val="50000"/>
                  </a:schemeClr>
                </a:solidFill>
                <a:effectLst/>
                <a:latin typeface="Arial Black" panose="020B0A04020102020204" pitchFamily="34" charset="0"/>
              </a:rPr>
              <a:t>Мен</a:t>
            </a:r>
            <a:r>
              <a:rPr lang="uk-UA" sz="1300" b="1" dirty="0">
                <a:solidFill>
                  <a:schemeClr val="tx1">
                    <a:lumMod val="50000"/>
                  </a:schemeClr>
                </a:solidFill>
                <a:effectLst/>
                <a:latin typeface="Arial Black" panose="020B0A04020102020204" pitchFamily="34" charset="0"/>
              </a:rPr>
              <a:t>е</a:t>
            </a:r>
            <a:r>
              <a:rPr lang="de-DE" sz="1300" b="1" dirty="0">
                <a:solidFill>
                  <a:schemeClr val="tx1">
                    <a:lumMod val="50000"/>
                  </a:schemeClr>
                </a:solidFill>
                <a:effectLst/>
                <a:latin typeface="Arial Black" panose="020B0A04020102020204" pitchFamily="34" charset="0"/>
              </a:rPr>
              <a:t> </a:t>
            </a:r>
            <a:r>
              <a:rPr lang="de-DE" sz="1300" b="1" dirty="0" err="1">
                <a:solidFill>
                  <a:schemeClr val="tx1">
                    <a:lumMod val="50000"/>
                  </a:schemeClr>
                </a:solidFill>
                <a:effectLst/>
                <a:latin typeface="Arial Black" panose="020B0A04020102020204" pitchFamily="34" charset="0"/>
              </a:rPr>
              <a:t>зв</a:t>
            </a:r>
            <a:r>
              <a:rPr lang="uk-UA" sz="1300" b="1" dirty="0">
                <a:solidFill>
                  <a:schemeClr val="tx1">
                    <a:lumMod val="50000"/>
                  </a:schemeClr>
                </a:solidFill>
                <a:effectLst/>
                <a:latin typeface="Arial Black" panose="020B0A04020102020204" pitchFamily="34" charset="0"/>
              </a:rPr>
              <a:t>а</a:t>
            </a:r>
            <a:r>
              <a:rPr lang="de-DE" sz="1300" b="1" dirty="0">
                <a:solidFill>
                  <a:schemeClr val="tx1">
                    <a:lumMod val="50000"/>
                  </a:schemeClr>
                </a:solidFill>
                <a:effectLst/>
                <a:latin typeface="Arial Black" panose="020B0A04020102020204" pitchFamily="34" charset="0"/>
              </a:rPr>
              <a:t>т</a:t>
            </a:r>
            <a:r>
              <a:rPr lang="uk-UA" sz="1300" b="1" dirty="0">
                <a:solidFill>
                  <a:schemeClr val="tx1">
                    <a:lumMod val="50000"/>
                  </a:schemeClr>
                </a:solidFill>
                <a:effectLst/>
                <a:latin typeface="Arial Black" panose="020B0A04020102020204" pitchFamily="34" charset="0"/>
              </a:rPr>
              <a:t>и</a:t>
            </a:r>
            <a:r>
              <a:rPr lang="de-DE" sz="1300" b="1" dirty="0">
                <a:solidFill>
                  <a:schemeClr val="tx1">
                    <a:lumMod val="50000"/>
                  </a:schemeClr>
                </a:solidFill>
                <a:effectLst/>
                <a:latin typeface="Arial Black" panose="020B0A04020102020204" pitchFamily="34" charset="0"/>
              </a:rPr>
              <a:t>…</a:t>
            </a:r>
            <a:endParaRPr lang="uk-UA" sz="1300" b="1" dirty="0">
              <a:solidFill>
                <a:schemeClr val="tx1">
                  <a:lumMod val="50000"/>
                </a:schemeClr>
              </a:solidFill>
              <a:effectLst/>
              <a:latin typeface="Arial Black" panose="020B0A04020102020204" pitchFamily="34" charset="0"/>
            </a:endParaRPr>
          </a:p>
          <a:p>
            <a:r>
              <a:rPr lang="de-DE" sz="1300" b="1" dirty="0">
                <a:solidFill>
                  <a:schemeClr val="tx1">
                    <a:lumMod val="50000"/>
                  </a:schemeClr>
                </a:solidFill>
                <a:effectLst/>
                <a:latin typeface="Arial Black" panose="020B0A04020102020204" pitchFamily="34" charset="0"/>
              </a:rPr>
              <a:t>Hallo! Wie heißt du?</a:t>
            </a:r>
          </a:p>
          <a:p>
            <a:r>
              <a:rPr lang="de-DE" sz="1300" b="1" dirty="0">
                <a:solidFill>
                  <a:schemeClr val="tx1">
                    <a:lumMod val="50000"/>
                  </a:schemeClr>
                </a:solidFill>
                <a:effectLst/>
                <a:latin typeface="Arial Black" panose="020B0A04020102020204" pitchFamily="34" charset="0"/>
              </a:rPr>
              <a:t>Hallo! Ich heiße </a:t>
            </a:r>
            <a:r>
              <a:rPr lang="en-US" sz="1300" b="1" dirty="0">
                <a:solidFill>
                  <a:schemeClr val="tx1">
                    <a:lumMod val="50000"/>
                  </a:schemeClr>
                </a:solidFill>
                <a:effectLst/>
                <a:latin typeface="Arial Black" panose="020B0A04020102020204" pitchFamily="34" charset="0"/>
              </a:rPr>
              <a:t>Tom</a:t>
            </a:r>
            <a:r>
              <a:rPr lang="de-DE" sz="1300" b="1" dirty="0">
                <a:solidFill>
                  <a:schemeClr val="tx1">
                    <a:lumMod val="50000"/>
                  </a:schemeClr>
                </a:solidFill>
                <a:effectLst/>
                <a:latin typeface="Arial Black" panose="020B0A04020102020204" pitchFamily="34" charset="0"/>
              </a:rPr>
              <a:t>. Und du?</a:t>
            </a:r>
          </a:p>
          <a:p>
            <a:r>
              <a:rPr lang="de-DE" sz="1300" b="1" dirty="0">
                <a:solidFill>
                  <a:schemeClr val="tx1">
                    <a:lumMod val="50000"/>
                  </a:schemeClr>
                </a:solidFill>
                <a:effectLst/>
                <a:latin typeface="Arial Black" panose="020B0A04020102020204" pitchFamily="34" charset="0"/>
              </a:rPr>
              <a:t>Mein Name ist Antonio. Wie alt bist du?</a:t>
            </a:r>
          </a:p>
          <a:p>
            <a:r>
              <a:rPr lang="de-DE" sz="1300" b="1" dirty="0">
                <a:solidFill>
                  <a:schemeClr val="tx1">
                    <a:lumMod val="50000"/>
                  </a:schemeClr>
                </a:solidFill>
                <a:effectLst/>
                <a:latin typeface="Arial Black" panose="020B0A04020102020204" pitchFamily="34" charset="0"/>
              </a:rPr>
              <a:t>Ich bin 21 Jahre alt. Und du?</a:t>
            </a:r>
          </a:p>
          <a:p>
            <a:r>
              <a:rPr lang="de-DE" sz="1300" b="1" dirty="0">
                <a:solidFill>
                  <a:schemeClr val="tx1">
                    <a:lumMod val="50000"/>
                  </a:schemeClr>
                </a:solidFill>
                <a:effectLst/>
                <a:latin typeface="Arial Black" panose="020B0A04020102020204" pitchFamily="34" charset="0"/>
              </a:rPr>
              <a:t>Ah… schön! Ich bin 25 Jahre alt.</a:t>
            </a:r>
          </a:p>
          <a:p>
            <a:r>
              <a:rPr lang="de-DE" sz="1300" b="1" dirty="0">
                <a:solidFill>
                  <a:schemeClr val="tx1">
                    <a:lumMod val="50000"/>
                  </a:schemeClr>
                </a:solidFill>
                <a:effectLst/>
                <a:latin typeface="Arial Black" panose="020B0A04020102020204" pitchFamily="34" charset="0"/>
              </a:rPr>
              <a:t>Wie geht es, Antonio? </a:t>
            </a:r>
          </a:p>
          <a:p>
            <a:r>
              <a:rPr lang="de-DE" sz="1300" b="1" dirty="0">
                <a:solidFill>
                  <a:schemeClr val="tx1">
                    <a:lumMod val="50000"/>
                  </a:schemeClr>
                </a:solidFill>
                <a:effectLst/>
                <a:latin typeface="Arial Black" panose="020B0A04020102020204" pitchFamily="34" charset="0"/>
              </a:rPr>
              <a:t>Danke, gut. Und dir?</a:t>
            </a:r>
          </a:p>
          <a:p>
            <a:r>
              <a:rPr lang="de-DE" sz="1300" b="1" dirty="0">
                <a:solidFill>
                  <a:schemeClr val="tx1">
                    <a:lumMod val="50000"/>
                  </a:schemeClr>
                </a:solidFill>
                <a:effectLst/>
                <a:latin typeface="Arial Black" panose="020B0A04020102020204" pitchFamily="34" charset="0"/>
              </a:rPr>
              <a:t>Prima!</a:t>
            </a:r>
          </a:p>
          <a:p>
            <a:r>
              <a:rPr lang="de-DE" sz="1300" b="1" dirty="0">
                <a:solidFill>
                  <a:schemeClr val="tx1">
                    <a:lumMod val="50000"/>
                  </a:schemeClr>
                </a:solidFill>
                <a:effectLst/>
                <a:latin typeface="Arial Black" panose="020B0A04020102020204" pitchFamily="34" charset="0"/>
              </a:rPr>
              <a:t>Studierst du hier auch?</a:t>
            </a:r>
          </a:p>
          <a:p>
            <a:r>
              <a:rPr lang="de-DE" sz="1300" b="1" dirty="0">
                <a:solidFill>
                  <a:schemeClr val="tx1">
                    <a:lumMod val="50000"/>
                  </a:schemeClr>
                </a:solidFill>
                <a:effectLst/>
                <a:latin typeface="Arial Black" panose="020B0A04020102020204" pitchFamily="34" charset="0"/>
              </a:rPr>
              <a:t>Ja, da bin ich neu.</a:t>
            </a:r>
            <a:endParaRPr lang="uk-UA" sz="1300" b="1" dirty="0">
              <a:solidFill>
                <a:schemeClr val="tx1">
                  <a:lumMod val="50000"/>
                </a:schemeClr>
              </a:solidFill>
              <a:effectLst/>
              <a:latin typeface="Arial Black" panose="020B0A04020102020204" pitchFamily="34" charset="0"/>
            </a:endParaRPr>
          </a:p>
          <a:p>
            <a:r>
              <a:rPr lang="de-DE" sz="1300" b="1" dirty="0">
                <a:solidFill>
                  <a:schemeClr val="tx1">
                    <a:lumMod val="50000"/>
                  </a:schemeClr>
                </a:solidFill>
                <a:effectLst/>
                <a:latin typeface="Arial Black" panose="020B0A04020102020204" pitchFamily="34" charset="0"/>
              </a:rPr>
              <a:t>Ich hoffe ich sehe dich morgen</a:t>
            </a:r>
            <a:r>
              <a:rPr lang="uk-UA" sz="1300" b="1" dirty="0">
                <a:solidFill>
                  <a:schemeClr val="tx1">
                    <a:lumMod val="50000"/>
                  </a:schemeClr>
                </a:solidFill>
                <a:effectLst/>
                <a:latin typeface="Arial Black" panose="020B0A04020102020204" pitchFamily="34" charset="0"/>
              </a:rPr>
              <a:t>.</a:t>
            </a:r>
          </a:p>
          <a:p>
            <a:r>
              <a:rPr lang="de-DE" sz="1300" b="1" dirty="0">
                <a:solidFill>
                  <a:schemeClr val="tx1">
                    <a:lumMod val="50000"/>
                  </a:schemeClr>
                </a:solidFill>
                <a:effectLst/>
                <a:latin typeface="Arial Black" panose="020B0A04020102020204" pitchFamily="34" charset="0"/>
              </a:rPr>
              <a:t>Tschüss!</a:t>
            </a:r>
          </a:p>
          <a:p>
            <a:r>
              <a:rPr lang="de-DE" sz="1300" b="1" dirty="0">
                <a:solidFill>
                  <a:schemeClr val="tx1">
                    <a:lumMod val="50000"/>
                  </a:schemeClr>
                </a:solidFill>
                <a:effectLst/>
                <a:latin typeface="Arial Black" panose="020B0A04020102020204" pitchFamily="34" charset="0"/>
              </a:rPr>
              <a:t>Bis morgen!</a:t>
            </a:r>
            <a:endParaRPr lang="ru-RU" sz="1300" b="1" dirty="0">
              <a:solidFill>
                <a:schemeClr val="tx1">
                  <a:lumMod val="50000"/>
                </a:schemeClr>
              </a:solidFill>
              <a:effectLst/>
              <a:latin typeface="Arial Black" panose="020B0A04020102020204" pitchFamily="34" charset="0"/>
            </a:endParaRPr>
          </a:p>
        </p:txBody>
      </p:sp>
    </p:spTree>
    <p:extLst>
      <p:ext uri="{BB962C8B-B14F-4D97-AF65-F5344CB8AC3E}">
        <p14:creationId xmlns:p14="http://schemas.microsoft.com/office/powerpoint/2010/main" val="33657882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en-US" dirty="0" err="1"/>
              <a:t>Kennenlernen</a:t>
            </a:r>
            <a:endParaRPr lang="ru-RU" dirty="0"/>
          </a:p>
        </p:txBody>
      </p:sp>
      <p:sp>
        <p:nvSpPr>
          <p:cNvPr id="3" name="Текст 2"/>
          <p:cNvSpPr>
            <a:spLocks noGrp="1"/>
          </p:cNvSpPr>
          <p:nvPr>
            <p:ph type="body" idx="1"/>
          </p:nvPr>
        </p:nvSpPr>
        <p:spPr/>
        <p:txBody>
          <a:bodyPr/>
          <a:lstStyle/>
          <a:p>
            <a:r>
              <a:rPr lang="uk-UA" dirty="0"/>
              <a:t>Як звати?</a:t>
            </a:r>
            <a:endParaRPr lang="ru-RU" dirty="0"/>
          </a:p>
        </p:txBody>
      </p:sp>
      <p:sp>
        <p:nvSpPr>
          <p:cNvPr id="4" name="Текст 3"/>
          <p:cNvSpPr>
            <a:spLocks noGrp="1"/>
          </p:cNvSpPr>
          <p:nvPr>
            <p:ph type="body" sz="half" idx="15"/>
          </p:nvPr>
        </p:nvSpPr>
        <p:spPr/>
        <p:txBody>
          <a:bodyPr/>
          <a:lstStyle/>
          <a:p>
            <a:r>
              <a:rPr lang="en-US" dirty="0" err="1">
                <a:latin typeface="Arial Black" panose="020B0A04020102020204" pitchFamily="34" charset="0"/>
              </a:rPr>
              <a:t>Wie</a:t>
            </a:r>
            <a:r>
              <a:rPr lang="en-US" dirty="0">
                <a:latin typeface="Arial Black" panose="020B0A04020102020204" pitchFamily="34" charset="0"/>
              </a:rPr>
              <a:t> </a:t>
            </a:r>
            <a:r>
              <a:rPr lang="en-US" dirty="0" err="1">
                <a:latin typeface="Arial Black" panose="020B0A04020102020204" pitchFamily="34" charset="0"/>
              </a:rPr>
              <a:t>heißen</a:t>
            </a:r>
            <a:r>
              <a:rPr lang="en-US" dirty="0">
                <a:latin typeface="Arial Black" panose="020B0A04020102020204" pitchFamily="34" charset="0"/>
              </a:rPr>
              <a:t> </a:t>
            </a:r>
            <a:r>
              <a:rPr lang="en-US" dirty="0" err="1">
                <a:latin typeface="Arial Black" panose="020B0A04020102020204" pitchFamily="34" charset="0"/>
              </a:rPr>
              <a:t>Sie</a:t>
            </a:r>
            <a:r>
              <a:rPr lang="en-US" dirty="0">
                <a:latin typeface="Arial Black" panose="020B0A04020102020204" pitchFamily="34" charset="0"/>
              </a:rPr>
              <a:t>? ( </a:t>
            </a:r>
            <a:r>
              <a:rPr lang="uk-UA" dirty="0">
                <a:latin typeface="Arial Black" panose="020B0A04020102020204" pitchFamily="34" charset="0"/>
              </a:rPr>
              <a:t>Як Вас звати?)</a:t>
            </a:r>
          </a:p>
          <a:p>
            <a:r>
              <a:rPr lang="en-US" dirty="0" err="1">
                <a:latin typeface="Arial Black" panose="020B0A04020102020204" pitchFamily="34" charset="0"/>
              </a:rPr>
              <a:t>Wie</a:t>
            </a:r>
            <a:r>
              <a:rPr lang="en-US" dirty="0">
                <a:latin typeface="Arial Black" panose="020B0A04020102020204" pitchFamily="34" charset="0"/>
              </a:rPr>
              <a:t> </a:t>
            </a:r>
            <a:r>
              <a:rPr lang="en-US" dirty="0" err="1">
                <a:latin typeface="Arial Black" panose="020B0A04020102020204" pitchFamily="34" charset="0"/>
              </a:rPr>
              <a:t>heißt</a:t>
            </a:r>
            <a:r>
              <a:rPr lang="en-US" dirty="0">
                <a:latin typeface="Arial Black" panose="020B0A04020102020204" pitchFamily="34" charset="0"/>
              </a:rPr>
              <a:t> du? (</a:t>
            </a:r>
            <a:r>
              <a:rPr lang="uk-UA" dirty="0">
                <a:latin typeface="Arial Black" panose="020B0A04020102020204" pitchFamily="34" charset="0"/>
              </a:rPr>
              <a:t>Як тебе звати?)</a:t>
            </a:r>
          </a:p>
          <a:p>
            <a:endParaRPr lang="ru-RU" dirty="0"/>
          </a:p>
        </p:txBody>
      </p:sp>
      <p:sp>
        <p:nvSpPr>
          <p:cNvPr id="5" name="Текст 4"/>
          <p:cNvSpPr>
            <a:spLocks noGrp="1"/>
          </p:cNvSpPr>
          <p:nvPr>
            <p:ph type="body" sz="quarter" idx="3"/>
          </p:nvPr>
        </p:nvSpPr>
        <p:spPr/>
        <p:txBody>
          <a:bodyPr/>
          <a:lstStyle/>
          <a:p>
            <a:r>
              <a:rPr lang="uk-UA" dirty="0"/>
              <a:t>Звідки?</a:t>
            </a:r>
            <a:endParaRPr lang="ru-RU" dirty="0"/>
          </a:p>
        </p:txBody>
      </p:sp>
      <p:sp>
        <p:nvSpPr>
          <p:cNvPr id="6" name="Текст 5"/>
          <p:cNvSpPr>
            <a:spLocks noGrp="1"/>
          </p:cNvSpPr>
          <p:nvPr>
            <p:ph type="body" sz="half" idx="16"/>
          </p:nvPr>
        </p:nvSpPr>
        <p:spPr/>
        <p:txBody>
          <a:bodyPr/>
          <a:lstStyle/>
          <a:p>
            <a:r>
              <a:rPr lang="ru-RU" dirty="0" err="1">
                <a:latin typeface="Arial Black" panose="020B0A04020102020204" pitchFamily="34" charset="0"/>
              </a:rPr>
              <a:t>Woher</a:t>
            </a:r>
            <a:r>
              <a:rPr lang="ru-RU" dirty="0">
                <a:latin typeface="Arial Black" panose="020B0A04020102020204" pitchFamily="34" charset="0"/>
              </a:rPr>
              <a:t> </a:t>
            </a:r>
            <a:r>
              <a:rPr lang="ru-RU" dirty="0" err="1">
                <a:latin typeface="Arial Black" panose="020B0A04020102020204" pitchFamily="34" charset="0"/>
              </a:rPr>
              <a:t>kommst</a:t>
            </a:r>
            <a:r>
              <a:rPr lang="ru-RU" dirty="0">
                <a:latin typeface="Arial Black" panose="020B0A04020102020204" pitchFamily="34" charset="0"/>
              </a:rPr>
              <a:t> </a:t>
            </a:r>
            <a:r>
              <a:rPr lang="ru-RU" dirty="0" err="1">
                <a:latin typeface="Arial Black" panose="020B0A04020102020204" pitchFamily="34" charset="0"/>
              </a:rPr>
              <a:t>du</a:t>
            </a:r>
            <a:r>
              <a:rPr lang="ru-RU" dirty="0">
                <a:latin typeface="Arial Black" panose="020B0A04020102020204" pitchFamily="34" charset="0"/>
              </a:rPr>
              <a:t>? </a:t>
            </a:r>
            <a:r>
              <a:rPr lang="ru-RU" dirty="0" err="1">
                <a:latin typeface="Arial Black" panose="020B0A04020102020204" pitchFamily="34" charset="0"/>
              </a:rPr>
              <a:t>Звідки</a:t>
            </a:r>
            <a:r>
              <a:rPr lang="ru-RU" dirty="0">
                <a:latin typeface="Arial Black" panose="020B0A04020102020204" pitchFamily="34" charset="0"/>
              </a:rPr>
              <a:t> </a:t>
            </a:r>
            <a:r>
              <a:rPr lang="ru-RU" dirty="0" err="1">
                <a:latin typeface="Arial Black" panose="020B0A04020102020204" pitchFamily="34" charset="0"/>
              </a:rPr>
              <a:t>ти</a:t>
            </a:r>
            <a:r>
              <a:rPr lang="ru-RU" dirty="0">
                <a:latin typeface="Arial Black" panose="020B0A04020102020204" pitchFamily="34" charset="0"/>
              </a:rPr>
              <a:t>?</a:t>
            </a:r>
          </a:p>
          <a:p>
            <a:endParaRPr lang="ru-RU" dirty="0">
              <a:latin typeface="Arial Black" panose="020B0A04020102020204" pitchFamily="34" charset="0"/>
            </a:endParaRPr>
          </a:p>
          <a:p>
            <a:r>
              <a:rPr lang="ru-RU" dirty="0" err="1">
                <a:latin typeface="Arial Black" panose="020B0A04020102020204" pitchFamily="34" charset="0"/>
              </a:rPr>
              <a:t>Woher</a:t>
            </a:r>
            <a:r>
              <a:rPr lang="ru-RU" dirty="0">
                <a:latin typeface="Arial Black" panose="020B0A04020102020204" pitchFamily="34" charset="0"/>
              </a:rPr>
              <a:t> </a:t>
            </a:r>
            <a:r>
              <a:rPr lang="ru-RU" dirty="0" err="1">
                <a:latin typeface="Arial Black" panose="020B0A04020102020204" pitchFamily="34" charset="0"/>
              </a:rPr>
              <a:t>kommen</a:t>
            </a:r>
            <a:r>
              <a:rPr lang="ru-RU" dirty="0">
                <a:latin typeface="Arial Black" panose="020B0A04020102020204" pitchFamily="34" charset="0"/>
              </a:rPr>
              <a:t> </a:t>
            </a:r>
            <a:r>
              <a:rPr lang="ru-RU" dirty="0" err="1">
                <a:latin typeface="Arial Black" panose="020B0A04020102020204" pitchFamily="34" charset="0"/>
              </a:rPr>
              <a:t>Sie</a:t>
            </a:r>
            <a:r>
              <a:rPr lang="ru-RU" dirty="0">
                <a:latin typeface="Arial Black" panose="020B0A04020102020204" pitchFamily="34" charset="0"/>
              </a:rPr>
              <a:t>? Зв</a:t>
            </a:r>
            <a:r>
              <a:rPr lang="uk-UA" dirty="0" err="1">
                <a:latin typeface="Arial Black" panose="020B0A04020102020204" pitchFamily="34" charset="0"/>
              </a:rPr>
              <a:t>ідки</a:t>
            </a:r>
            <a:r>
              <a:rPr lang="uk-UA" dirty="0">
                <a:latin typeface="Arial Black" panose="020B0A04020102020204" pitchFamily="34" charset="0"/>
              </a:rPr>
              <a:t> Ви прибули</a:t>
            </a:r>
            <a:r>
              <a:rPr lang="ru-RU" dirty="0">
                <a:latin typeface="Arial Black" panose="020B0A04020102020204" pitchFamily="34" charset="0"/>
              </a:rPr>
              <a:t>?</a:t>
            </a:r>
          </a:p>
          <a:p>
            <a:r>
              <a:rPr lang="uk-UA" dirty="0">
                <a:latin typeface="Arial Black" panose="020B0A04020102020204" pitchFamily="34" charset="0"/>
              </a:rPr>
              <a:t>Варіанти </a:t>
            </a:r>
            <a:r>
              <a:rPr lang="uk-UA" dirty="0" err="1">
                <a:latin typeface="Arial Black" panose="020B0A04020102020204" pitchFamily="34" charset="0"/>
              </a:rPr>
              <a:t>відпівіді</a:t>
            </a:r>
            <a:r>
              <a:rPr lang="uk-UA" dirty="0">
                <a:latin typeface="Arial Black" panose="020B0A04020102020204" pitchFamily="34" charset="0"/>
              </a:rPr>
              <a:t>:</a:t>
            </a:r>
          </a:p>
          <a:p>
            <a:r>
              <a:rPr lang="en-US" dirty="0" err="1">
                <a:latin typeface="Arial Black" panose="020B0A04020102020204" pitchFamily="34" charset="0"/>
              </a:rPr>
              <a:t>Ich</a:t>
            </a:r>
            <a:r>
              <a:rPr lang="en-US" dirty="0">
                <a:latin typeface="Arial Black" panose="020B0A04020102020204" pitchFamily="34" charset="0"/>
              </a:rPr>
              <a:t> </a:t>
            </a:r>
            <a:r>
              <a:rPr lang="en-US" dirty="0" err="1">
                <a:latin typeface="Arial Black" panose="020B0A04020102020204" pitchFamily="34" charset="0"/>
              </a:rPr>
              <a:t>komme</a:t>
            </a:r>
            <a:r>
              <a:rPr lang="en-US" dirty="0">
                <a:latin typeface="Arial Black" panose="020B0A04020102020204" pitchFamily="34" charset="0"/>
              </a:rPr>
              <a:t> </a:t>
            </a:r>
            <a:r>
              <a:rPr lang="en-US" dirty="0" err="1">
                <a:latin typeface="Arial Black" panose="020B0A04020102020204" pitchFamily="34" charset="0"/>
              </a:rPr>
              <a:t>aus</a:t>
            </a:r>
            <a:r>
              <a:rPr lang="en-US" dirty="0">
                <a:latin typeface="Arial Black" panose="020B0A04020102020204" pitchFamily="34" charset="0"/>
              </a:rPr>
              <a:t> </a:t>
            </a:r>
            <a:r>
              <a:rPr lang="en-US" dirty="0" err="1">
                <a:latin typeface="Arial Black" panose="020B0A04020102020204" pitchFamily="34" charset="0"/>
              </a:rPr>
              <a:t>Syrien</a:t>
            </a:r>
            <a:r>
              <a:rPr lang="en-US" dirty="0">
                <a:latin typeface="Arial Black" panose="020B0A04020102020204" pitchFamily="34" charset="0"/>
              </a:rPr>
              <a:t>.</a:t>
            </a:r>
          </a:p>
          <a:p>
            <a:r>
              <a:rPr lang="en-US" dirty="0" err="1">
                <a:latin typeface="Arial Black" panose="020B0A04020102020204" pitchFamily="34" charset="0"/>
              </a:rPr>
              <a:t>Ich</a:t>
            </a:r>
            <a:r>
              <a:rPr lang="en-US" dirty="0">
                <a:latin typeface="Arial Black" panose="020B0A04020102020204" pitchFamily="34" charset="0"/>
              </a:rPr>
              <a:t> bin </a:t>
            </a:r>
            <a:r>
              <a:rPr lang="en-US" dirty="0" err="1">
                <a:latin typeface="Arial Black" panose="020B0A04020102020204" pitchFamily="34" charset="0"/>
              </a:rPr>
              <a:t>aus</a:t>
            </a:r>
            <a:r>
              <a:rPr lang="en-US" dirty="0">
                <a:latin typeface="Arial Black" panose="020B0A04020102020204" pitchFamily="34" charset="0"/>
              </a:rPr>
              <a:t> Berlin </a:t>
            </a:r>
            <a:r>
              <a:rPr lang="en-US" dirty="0" err="1">
                <a:latin typeface="Arial Black" panose="020B0A04020102020204" pitchFamily="34" charset="0"/>
              </a:rPr>
              <a:t>aber</a:t>
            </a:r>
            <a:r>
              <a:rPr lang="en-US" dirty="0">
                <a:latin typeface="Arial Black" panose="020B0A04020102020204" pitchFamily="34" charset="0"/>
              </a:rPr>
              <a:t> </a:t>
            </a:r>
            <a:r>
              <a:rPr lang="en-US" dirty="0" err="1">
                <a:latin typeface="Arial Black" panose="020B0A04020102020204" pitchFamily="34" charset="0"/>
              </a:rPr>
              <a:t>ich</a:t>
            </a:r>
            <a:r>
              <a:rPr lang="en-US" dirty="0">
                <a:latin typeface="Arial Black" panose="020B0A04020102020204" pitchFamily="34" charset="0"/>
              </a:rPr>
              <a:t> </a:t>
            </a:r>
            <a:r>
              <a:rPr lang="en-US" dirty="0" err="1">
                <a:latin typeface="Arial Black" panose="020B0A04020102020204" pitchFamily="34" charset="0"/>
              </a:rPr>
              <a:t>studiere</a:t>
            </a:r>
            <a:r>
              <a:rPr lang="en-US" dirty="0">
                <a:latin typeface="Arial Black" panose="020B0A04020102020204" pitchFamily="34" charset="0"/>
              </a:rPr>
              <a:t> </a:t>
            </a:r>
            <a:r>
              <a:rPr lang="en-US" dirty="0" err="1">
                <a:latin typeface="Arial Black" panose="020B0A04020102020204" pitchFamily="34" charset="0"/>
              </a:rPr>
              <a:t>hier</a:t>
            </a:r>
            <a:r>
              <a:rPr lang="en-US" dirty="0">
                <a:latin typeface="Arial Black" panose="020B0A04020102020204" pitchFamily="34" charset="0"/>
              </a:rPr>
              <a:t>.</a:t>
            </a:r>
          </a:p>
          <a:p>
            <a:r>
              <a:rPr lang="en-US" dirty="0" err="1">
                <a:latin typeface="Arial Black" panose="020B0A04020102020204" pitchFamily="34" charset="0"/>
              </a:rPr>
              <a:t>Ich</a:t>
            </a:r>
            <a:r>
              <a:rPr lang="en-US" dirty="0">
                <a:latin typeface="Arial Black" panose="020B0A04020102020204" pitchFamily="34" charset="0"/>
              </a:rPr>
              <a:t> </a:t>
            </a:r>
            <a:r>
              <a:rPr lang="en-US" dirty="0" err="1">
                <a:latin typeface="Arial Black" panose="020B0A04020102020204" pitchFamily="34" charset="0"/>
              </a:rPr>
              <a:t>arbeite</a:t>
            </a:r>
            <a:r>
              <a:rPr lang="en-US" dirty="0">
                <a:latin typeface="Arial Black" panose="020B0A04020102020204" pitchFamily="34" charset="0"/>
              </a:rPr>
              <a:t> in </a:t>
            </a:r>
            <a:r>
              <a:rPr lang="en-US" dirty="0" err="1">
                <a:latin typeface="Arial Black" panose="020B0A04020102020204" pitchFamily="34" charset="0"/>
              </a:rPr>
              <a:t>dieser</a:t>
            </a:r>
            <a:r>
              <a:rPr lang="en-US" dirty="0">
                <a:latin typeface="Arial Black" panose="020B0A04020102020204" pitchFamily="34" charset="0"/>
              </a:rPr>
              <a:t> </a:t>
            </a:r>
            <a:r>
              <a:rPr lang="en-US" dirty="0" err="1">
                <a:latin typeface="Arial Black" panose="020B0A04020102020204" pitchFamily="34" charset="0"/>
              </a:rPr>
              <a:t>Stadt</a:t>
            </a:r>
            <a:r>
              <a:rPr lang="en-US" dirty="0">
                <a:latin typeface="Arial Black" panose="020B0A04020102020204" pitchFamily="34" charset="0"/>
              </a:rPr>
              <a:t>.</a:t>
            </a:r>
            <a:endParaRPr lang="ru-RU" dirty="0">
              <a:latin typeface="Arial Black" panose="020B0A04020102020204" pitchFamily="34" charset="0"/>
            </a:endParaRPr>
          </a:p>
        </p:txBody>
      </p:sp>
      <p:sp>
        <p:nvSpPr>
          <p:cNvPr id="7" name="Текст 6"/>
          <p:cNvSpPr>
            <a:spLocks noGrp="1"/>
          </p:cNvSpPr>
          <p:nvPr>
            <p:ph type="body" sz="quarter" idx="13"/>
          </p:nvPr>
        </p:nvSpPr>
        <p:spPr/>
        <p:txBody>
          <a:bodyPr/>
          <a:lstStyle/>
          <a:p>
            <a:r>
              <a:rPr lang="uk-UA" dirty="0"/>
              <a:t>Скільки років?</a:t>
            </a:r>
            <a:endParaRPr lang="ru-RU" dirty="0"/>
          </a:p>
        </p:txBody>
      </p:sp>
      <p:sp>
        <p:nvSpPr>
          <p:cNvPr id="8" name="Текст 7"/>
          <p:cNvSpPr>
            <a:spLocks noGrp="1"/>
          </p:cNvSpPr>
          <p:nvPr>
            <p:ph type="body" sz="half" idx="17"/>
          </p:nvPr>
        </p:nvSpPr>
        <p:spPr/>
        <p:txBody>
          <a:bodyPr/>
          <a:lstStyle/>
          <a:p>
            <a:r>
              <a:rPr lang="en-US" dirty="0" err="1">
                <a:latin typeface="Arial Black" panose="020B0A04020102020204" pitchFamily="34" charset="0"/>
              </a:rPr>
              <a:t>Wie</a:t>
            </a:r>
            <a:r>
              <a:rPr lang="en-US" dirty="0">
                <a:latin typeface="Arial Black" panose="020B0A04020102020204" pitchFamily="34" charset="0"/>
              </a:rPr>
              <a:t> alt </a:t>
            </a:r>
            <a:r>
              <a:rPr lang="en-US" dirty="0" err="1">
                <a:latin typeface="Arial Black" panose="020B0A04020102020204" pitchFamily="34" charset="0"/>
              </a:rPr>
              <a:t>bist</a:t>
            </a:r>
            <a:r>
              <a:rPr lang="en-US" dirty="0">
                <a:latin typeface="Arial Black" panose="020B0A04020102020204" pitchFamily="34" charset="0"/>
              </a:rPr>
              <a:t> du? </a:t>
            </a:r>
            <a:r>
              <a:rPr lang="uk-UA" dirty="0">
                <a:latin typeface="Arial Black" panose="020B0A04020102020204" pitchFamily="34" charset="0"/>
              </a:rPr>
              <a:t>Скільки тобі років?</a:t>
            </a:r>
          </a:p>
          <a:p>
            <a:r>
              <a:rPr lang="en-US" dirty="0" err="1">
                <a:latin typeface="Arial Black" panose="020B0A04020102020204" pitchFamily="34" charset="0"/>
              </a:rPr>
              <a:t>Wie</a:t>
            </a:r>
            <a:r>
              <a:rPr lang="en-US" dirty="0">
                <a:latin typeface="Arial Black" panose="020B0A04020102020204" pitchFamily="34" charset="0"/>
              </a:rPr>
              <a:t> alt </a:t>
            </a:r>
            <a:r>
              <a:rPr lang="en-US" dirty="0" err="1">
                <a:latin typeface="Arial Black" panose="020B0A04020102020204" pitchFamily="34" charset="0"/>
              </a:rPr>
              <a:t>ist</a:t>
            </a:r>
            <a:r>
              <a:rPr lang="en-US" dirty="0">
                <a:latin typeface="Arial Black" panose="020B0A04020102020204" pitchFamily="34" charset="0"/>
              </a:rPr>
              <a:t> </a:t>
            </a:r>
            <a:r>
              <a:rPr lang="en-US" dirty="0" err="1">
                <a:latin typeface="Arial Black" panose="020B0A04020102020204" pitchFamily="34" charset="0"/>
              </a:rPr>
              <a:t>er</a:t>
            </a:r>
            <a:r>
              <a:rPr lang="en-US" dirty="0">
                <a:latin typeface="Arial Black" panose="020B0A04020102020204" pitchFamily="34" charset="0"/>
              </a:rPr>
              <a:t>? </a:t>
            </a:r>
            <a:r>
              <a:rPr lang="uk-UA" dirty="0">
                <a:latin typeface="Arial Black" panose="020B0A04020102020204" pitchFamily="34" charset="0"/>
              </a:rPr>
              <a:t>Скільки йому років?</a:t>
            </a:r>
          </a:p>
          <a:p>
            <a:r>
              <a:rPr lang="en-US" dirty="0" err="1">
                <a:latin typeface="Arial Black" panose="020B0A04020102020204" pitchFamily="34" charset="0"/>
              </a:rPr>
              <a:t>Wie</a:t>
            </a:r>
            <a:r>
              <a:rPr lang="en-US" dirty="0">
                <a:latin typeface="Arial Black" panose="020B0A04020102020204" pitchFamily="34" charset="0"/>
              </a:rPr>
              <a:t> alt </a:t>
            </a:r>
            <a:r>
              <a:rPr lang="en-US" dirty="0" err="1">
                <a:latin typeface="Arial Black" panose="020B0A04020102020204" pitchFamily="34" charset="0"/>
              </a:rPr>
              <a:t>ist</a:t>
            </a:r>
            <a:r>
              <a:rPr lang="en-US" dirty="0">
                <a:latin typeface="Arial Black" panose="020B0A04020102020204" pitchFamily="34" charset="0"/>
              </a:rPr>
              <a:t> </a:t>
            </a:r>
            <a:r>
              <a:rPr lang="en-US" dirty="0" err="1">
                <a:latin typeface="Arial Black" panose="020B0A04020102020204" pitchFamily="34" charset="0"/>
              </a:rPr>
              <a:t>sie</a:t>
            </a:r>
            <a:r>
              <a:rPr lang="en-US" dirty="0">
                <a:latin typeface="Arial Black" panose="020B0A04020102020204" pitchFamily="34" charset="0"/>
              </a:rPr>
              <a:t>? </a:t>
            </a:r>
            <a:r>
              <a:rPr lang="uk-UA" dirty="0">
                <a:latin typeface="Arial Black" panose="020B0A04020102020204" pitchFamily="34" charset="0"/>
              </a:rPr>
              <a:t>Скільки їй років?</a:t>
            </a:r>
            <a:endParaRPr lang="en-US" dirty="0">
              <a:latin typeface="Arial Black" panose="020B0A04020102020204" pitchFamily="34" charset="0"/>
            </a:endParaRPr>
          </a:p>
          <a:p>
            <a:r>
              <a:rPr lang="en-US" dirty="0" err="1">
                <a:latin typeface="Arial Black" panose="020B0A04020102020204" pitchFamily="34" charset="0"/>
              </a:rPr>
              <a:t>Wie</a:t>
            </a:r>
            <a:r>
              <a:rPr lang="en-US" dirty="0">
                <a:latin typeface="Arial Black" panose="020B0A04020102020204" pitchFamily="34" charset="0"/>
              </a:rPr>
              <a:t> alt </a:t>
            </a:r>
            <a:r>
              <a:rPr lang="en-US" dirty="0" err="1">
                <a:latin typeface="Arial Black" panose="020B0A04020102020204" pitchFamily="34" charset="0"/>
              </a:rPr>
              <a:t>sind</a:t>
            </a:r>
            <a:r>
              <a:rPr lang="en-US" dirty="0">
                <a:latin typeface="Arial Black" panose="020B0A04020102020204" pitchFamily="34" charset="0"/>
              </a:rPr>
              <a:t> </a:t>
            </a:r>
            <a:r>
              <a:rPr lang="en-US" dirty="0" err="1">
                <a:latin typeface="Arial Black" panose="020B0A04020102020204" pitchFamily="34" charset="0"/>
              </a:rPr>
              <a:t>Sie</a:t>
            </a:r>
            <a:r>
              <a:rPr lang="en-US" dirty="0">
                <a:latin typeface="Arial Black" panose="020B0A04020102020204" pitchFamily="34" charset="0"/>
              </a:rPr>
              <a:t>?</a:t>
            </a:r>
            <a:r>
              <a:rPr lang="uk-UA" dirty="0">
                <a:latin typeface="Arial Black" panose="020B0A04020102020204" pitchFamily="34" charset="0"/>
              </a:rPr>
              <a:t> (Скільки Вам років?)</a:t>
            </a:r>
            <a:endParaRPr lang="en-US" dirty="0">
              <a:latin typeface="Arial Black" panose="020B0A04020102020204" pitchFamily="34" charset="0"/>
            </a:endParaRPr>
          </a:p>
          <a:p>
            <a:r>
              <a:rPr lang="uk-UA" i="1" dirty="0">
                <a:effectLst/>
                <a:latin typeface="Arial Black" panose="020B0A04020102020204" pitchFamily="34" charset="0"/>
              </a:rPr>
              <a:t>Повторіть числівники від 1-12 та 20-99)</a:t>
            </a:r>
            <a:endParaRPr lang="ru-RU" i="1" dirty="0">
              <a:effectLst/>
              <a:latin typeface="Arial Black" panose="020B0A04020102020204" pitchFamily="34" charset="0"/>
            </a:endParaRPr>
          </a:p>
        </p:txBody>
      </p:sp>
    </p:spTree>
    <p:extLst>
      <p:ext uri="{BB962C8B-B14F-4D97-AF65-F5344CB8AC3E}">
        <p14:creationId xmlns:p14="http://schemas.microsoft.com/office/powerpoint/2010/main" val="23386796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0323" y="609597"/>
            <a:ext cx="9613858" cy="3592750"/>
          </a:xfrm>
        </p:spPr>
        <p:txBody>
          <a:bodyPr>
            <a:normAutofit/>
          </a:bodyPr>
          <a:lstStyle/>
          <a:p>
            <a:r>
              <a:rPr lang="uk-UA" dirty="0"/>
              <a:t>Для утворення всіх чисел від 21 до 99 можна використовувати такі елементи: </a:t>
            </a:r>
            <a:br>
              <a:rPr lang="uk-UA" dirty="0"/>
            </a:br>
            <a:r>
              <a:rPr lang="uk-UA" dirty="0"/>
              <a:t/>
            </a:r>
            <a:br>
              <a:rPr lang="uk-UA" dirty="0"/>
            </a:br>
            <a:r>
              <a:rPr lang="uk-UA" dirty="0"/>
              <a:t>(</a:t>
            </a:r>
            <a:r>
              <a:rPr lang="uk-UA" sz="1600" dirty="0"/>
              <a:t>1) </a:t>
            </a:r>
            <a:r>
              <a:rPr lang="en-CA" sz="1600" dirty="0" err="1" smtClean="0"/>
              <a:t>ein</a:t>
            </a:r>
            <a:r>
              <a:rPr lang="en-CA" sz="1600" dirty="0" smtClean="0"/>
              <a:t>-</a:t>
            </a:r>
            <a:r>
              <a:rPr lang="uk-UA" sz="1600" dirty="0" smtClean="0"/>
              <a:t> </a:t>
            </a:r>
            <a:r>
              <a:rPr lang="en-CA" sz="1600" dirty="0" smtClean="0"/>
              <a:t>(</a:t>
            </a:r>
            <a:r>
              <a:rPr lang="en-CA" sz="1600" dirty="0"/>
              <a:t>2) </a:t>
            </a:r>
            <a:r>
              <a:rPr lang="en-CA" sz="1600" dirty="0" err="1" smtClean="0"/>
              <a:t>zwei</a:t>
            </a:r>
            <a:r>
              <a:rPr lang="en-CA" sz="1600" dirty="0" smtClean="0"/>
              <a:t>-</a:t>
            </a:r>
            <a:r>
              <a:rPr lang="uk-UA" sz="1600" dirty="0" smtClean="0"/>
              <a:t> </a:t>
            </a:r>
            <a:r>
              <a:rPr lang="en-CA" sz="1600" dirty="0" smtClean="0"/>
              <a:t>3</a:t>
            </a:r>
            <a:r>
              <a:rPr lang="en-CA" sz="1600" dirty="0"/>
              <a:t>) </a:t>
            </a:r>
            <a:r>
              <a:rPr lang="en-CA" sz="1600" dirty="0" err="1" smtClean="0"/>
              <a:t>drei</a:t>
            </a:r>
            <a:r>
              <a:rPr lang="en-CA" sz="1600" dirty="0" smtClean="0"/>
              <a:t>-</a:t>
            </a:r>
            <a:r>
              <a:rPr lang="uk-UA" sz="1600" dirty="0" smtClean="0"/>
              <a:t> </a:t>
            </a:r>
            <a:r>
              <a:rPr lang="en-CA" sz="1600" dirty="0" smtClean="0"/>
              <a:t>(</a:t>
            </a:r>
            <a:r>
              <a:rPr lang="en-CA" sz="1600" dirty="0"/>
              <a:t>4) </a:t>
            </a:r>
            <a:r>
              <a:rPr lang="en-CA" sz="1600" dirty="0" err="1" smtClean="0"/>
              <a:t>vier</a:t>
            </a:r>
            <a:r>
              <a:rPr lang="en-CA" sz="1600" dirty="0" smtClean="0"/>
              <a:t>-</a:t>
            </a:r>
            <a:r>
              <a:rPr lang="uk-UA" sz="1600" dirty="0" smtClean="0"/>
              <a:t> </a:t>
            </a:r>
            <a:r>
              <a:rPr lang="en-CA" sz="1600" dirty="0" smtClean="0"/>
              <a:t>(</a:t>
            </a:r>
            <a:r>
              <a:rPr lang="en-CA" sz="1600" dirty="0"/>
              <a:t>5) </a:t>
            </a:r>
            <a:r>
              <a:rPr lang="en-CA" sz="1600" dirty="0" err="1" smtClean="0"/>
              <a:t>fünf</a:t>
            </a:r>
            <a:r>
              <a:rPr lang="en-CA" sz="1600" dirty="0" smtClean="0"/>
              <a:t>-</a:t>
            </a:r>
            <a:r>
              <a:rPr lang="uk-UA" sz="1600" dirty="0" smtClean="0"/>
              <a:t> </a:t>
            </a:r>
            <a:r>
              <a:rPr lang="en-CA" sz="1600" dirty="0" smtClean="0"/>
              <a:t>(</a:t>
            </a:r>
            <a:r>
              <a:rPr lang="en-CA" sz="1600" dirty="0"/>
              <a:t>6) </a:t>
            </a:r>
            <a:r>
              <a:rPr lang="en-CA" sz="1600" dirty="0" err="1" smtClean="0"/>
              <a:t>sechs</a:t>
            </a:r>
            <a:r>
              <a:rPr lang="en-CA" sz="1600" dirty="0" smtClean="0"/>
              <a:t>-</a:t>
            </a:r>
            <a:r>
              <a:rPr lang="uk-UA" sz="1600" dirty="0" smtClean="0"/>
              <a:t> </a:t>
            </a:r>
            <a:r>
              <a:rPr lang="en-CA" sz="1600" dirty="0" smtClean="0"/>
              <a:t>(</a:t>
            </a:r>
            <a:r>
              <a:rPr lang="en-CA" sz="1600" dirty="0"/>
              <a:t>7) </a:t>
            </a:r>
            <a:r>
              <a:rPr lang="en-CA" sz="1600" dirty="0" err="1" smtClean="0"/>
              <a:t>sieben</a:t>
            </a:r>
            <a:r>
              <a:rPr lang="en-CA" sz="1600" dirty="0" smtClean="0"/>
              <a:t>-</a:t>
            </a:r>
            <a:r>
              <a:rPr lang="uk-UA" sz="1600" dirty="0" smtClean="0"/>
              <a:t> </a:t>
            </a:r>
            <a:r>
              <a:rPr lang="en-CA" sz="1600" dirty="0" smtClean="0"/>
              <a:t>(</a:t>
            </a:r>
            <a:r>
              <a:rPr lang="en-CA" sz="1600" dirty="0"/>
              <a:t>8) </a:t>
            </a:r>
            <a:r>
              <a:rPr lang="en-CA" sz="1600" dirty="0" err="1" smtClean="0"/>
              <a:t>acht</a:t>
            </a:r>
            <a:r>
              <a:rPr lang="en-CA" sz="1600" dirty="0" smtClean="0"/>
              <a:t>-</a:t>
            </a:r>
            <a:r>
              <a:rPr lang="uk-UA" sz="1600" dirty="0" smtClean="0"/>
              <a:t>       </a:t>
            </a:r>
            <a:r>
              <a:rPr lang="en-CA" sz="1600" dirty="0" smtClean="0"/>
              <a:t>(</a:t>
            </a:r>
            <a:r>
              <a:rPr lang="en-CA" sz="1600" dirty="0"/>
              <a:t>9) </a:t>
            </a:r>
            <a:r>
              <a:rPr lang="en-CA" sz="1600" dirty="0" err="1" smtClean="0"/>
              <a:t>neun</a:t>
            </a:r>
            <a:r>
              <a:rPr lang="en-CA" sz="1600" dirty="0" smtClean="0"/>
              <a:t>-</a:t>
            </a:r>
            <a:r>
              <a:rPr lang="uk-UA" sz="1600" dirty="0" smtClean="0"/>
              <a:t>   </a:t>
            </a:r>
            <a:r>
              <a:rPr lang="en-CA" sz="1600" dirty="0" smtClean="0"/>
              <a:t>und</a:t>
            </a:r>
            <a:r>
              <a:rPr lang="en-CA" sz="1600" dirty="0"/>
              <a:t>	</a:t>
            </a:r>
            <a:r>
              <a:rPr lang="en-CA" sz="1600" dirty="0" smtClean="0"/>
              <a:t>-</a:t>
            </a:r>
            <a:r>
              <a:rPr lang="en-CA" sz="1600" dirty="0" err="1"/>
              <a:t>zwanzig</a:t>
            </a:r>
            <a:r>
              <a:rPr lang="en-CA" sz="1600" dirty="0"/>
              <a:t> (20</a:t>
            </a:r>
            <a:r>
              <a:rPr lang="en-CA" sz="1600" dirty="0" smtClean="0"/>
              <a:t>)-</a:t>
            </a:r>
            <a:r>
              <a:rPr lang="en-CA" sz="1600" dirty="0" err="1"/>
              <a:t>dreißig</a:t>
            </a:r>
            <a:r>
              <a:rPr lang="en-CA" sz="1600" dirty="0"/>
              <a:t> (30</a:t>
            </a:r>
            <a:r>
              <a:rPr lang="en-CA" sz="1600" dirty="0" smtClean="0"/>
              <a:t>)</a:t>
            </a:r>
            <a:r>
              <a:rPr lang="uk-UA" sz="1600" dirty="0" smtClean="0"/>
              <a:t> </a:t>
            </a:r>
            <a:r>
              <a:rPr lang="en-CA" sz="1600" dirty="0" smtClean="0"/>
              <a:t>-</a:t>
            </a:r>
            <a:r>
              <a:rPr lang="en-CA" sz="1600" dirty="0" err="1"/>
              <a:t>vierzig</a:t>
            </a:r>
            <a:r>
              <a:rPr lang="en-CA" sz="1600" dirty="0"/>
              <a:t> (</a:t>
            </a:r>
            <a:r>
              <a:rPr lang="en-CA" sz="1600" dirty="0" smtClean="0"/>
              <a:t>40</a:t>
            </a:r>
            <a:r>
              <a:rPr lang="uk-UA" sz="1600" dirty="0" smtClean="0"/>
              <a:t>)  </a:t>
            </a:r>
            <a:r>
              <a:rPr lang="en-CA" sz="1600" dirty="0" smtClean="0"/>
              <a:t>-</a:t>
            </a:r>
            <a:r>
              <a:rPr lang="en-CA" sz="1600" dirty="0" err="1" smtClean="0"/>
              <a:t>fünfzig</a:t>
            </a:r>
            <a:r>
              <a:rPr lang="en-CA" sz="1600" dirty="0" smtClean="0"/>
              <a:t> </a:t>
            </a:r>
            <a:r>
              <a:rPr lang="en-CA" sz="1600" dirty="0"/>
              <a:t>(50</a:t>
            </a:r>
            <a:r>
              <a:rPr lang="en-CA" sz="1600" dirty="0" smtClean="0"/>
              <a:t>)</a:t>
            </a:r>
            <a:r>
              <a:rPr lang="uk-UA" sz="1600" dirty="0" smtClean="0"/>
              <a:t> </a:t>
            </a:r>
            <a:r>
              <a:rPr lang="en-CA" sz="1600" dirty="0" smtClean="0"/>
              <a:t>-</a:t>
            </a:r>
            <a:r>
              <a:rPr lang="en-CA" sz="1600" dirty="0" err="1"/>
              <a:t>sechzig</a:t>
            </a:r>
            <a:r>
              <a:rPr lang="en-CA" sz="1600" dirty="0"/>
              <a:t> (60</a:t>
            </a:r>
            <a:r>
              <a:rPr lang="en-CA" sz="1600" dirty="0" smtClean="0"/>
              <a:t>)</a:t>
            </a:r>
            <a:r>
              <a:rPr lang="uk-UA" sz="1600" dirty="0" smtClean="0"/>
              <a:t> </a:t>
            </a:r>
            <a:r>
              <a:rPr lang="en-CA" sz="1600" dirty="0" smtClean="0"/>
              <a:t>-</a:t>
            </a:r>
            <a:r>
              <a:rPr lang="en-CA" sz="1600" dirty="0" err="1"/>
              <a:t>siebzig</a:t>
            </a:r>
            <a:r>
              <a:rPr lang="en-CA" sz="1600" dirty="0"/>
              <a:t> (</a:t>
            </a:r>
            <a:r>
              <a:rPr lang="en-CA" sz="1600" dirty="0" smtClean="0"/>
              <a:t>70)</a:t>
            </a:r>
            <a:r>
              <a:rPr lang="uk-UA" sz="1600" dirty="0" smtClean="0"/>
              <a:t>-</a:t>
            </a:r>
            <a:r>
              <a:rPr lang="en-CA" sz="1600" dirty="0" err="1" smtClean="0"/>
              <a:t>achtzig</a:t>
            </a:r>
            <a:r>
              <a:rPr lang="en-CA" sz="1600" dirty="0" smtClean="0"/>
              <a:t> </a:t>
            </a:r>
            <a:r>
              <a:rPr lang="en-CA" sz="1600" dirty="0"/>
              <a:t>(80</a:t>
            </a:r>
            <a:r>
              <a:rPr lang="en-CA" sz="1600" dirty="0" smtClean="0"/>
              <a:t>)</a:t>
            </a:r>
            <a:r>
              <a:rPr lang="uk-UA" sz="1600" dirty="0" smtClean="0"/>
              <a:t>  </a:t>
            </a:r>
            <a:r>
              <a:rPr lang="en-CA" sz="1600" dirty="0" smtClean="0"/>
              <a:t>-</a:t>
            </a:r>
            <a:r>
              <a:rPr lang="en-CA" sz="1600" dirty="0" err="1"/>
              <a:t>neunzig</a:t>
            </a:r>
            <a:r>
              <a:rPr lang="en-CA" sz="1600" dirty="0"/>
              <a:t> (90</a:t>
            </a:r>
            <a:r>
              <a:rPr lang="en-CA" dirty="0"/>
              <a:t>)</a:t>
            </a:r>
            <a:r>
              <a:rPr lang="uk-UA" dirty="0"/>
              <a:t/>
            </a:r>
            <a:br>
              <a:rPr lang="uk-UA" dirty="0"/>
            </a:br>
            <a:r>
              <a:rPr lang="uk-UA" dirty="0"/>
              <a:t/>
            </a:r>
            <a:br>
              <a:rPr lang="uk-UA" dirty="0"/>
            </a:br>
            <a:endParaRPr lang="ru-RU" dirty="0"/>
          </a:p>
        </p:txBody>
      </p:sp>
      <p:sp>
        <p:nvSpPr>
          <p:cNvPr id="3" name="Текст 2"/>
          <p:cNvSpPr>
            <a:spLocks noGrp="1"/>
          </p:cNvSpPr>
          <p:nvPr>
            <p:ph type="body" sz="half" idx="2"/>
          </p:nvPr>
        </p:nvSpPr>
        <p:spPr/>
        <p:txBody>
          <a:bodyPr>
            <a:noAutofit/>
          </a:bodyPr>
          <a:lstStyle/>
          <a:p>
            <a:r>
              <a:rPr lang="ru-RU" sz="1400" b="1" dirty="0"/>
              <a:t>Числа </a:t>
            </a:r>
            <a:r>
              <a:rPr lang="ru-RU" sz="1400" b="1" dirty="0" err="1"/>
              <a:t>від</a:t>
            </a:r>
            <a:r>
              <a:rPr lang="ru-RU" sz="1400" b="1" dirty="0"/>
              <a:t> 20 до 100</a:t>
            </a:r>
            <a:br>
              <a:rPr lang="ru-RU" sz="1400" b="1" dirty="0"/>
            </a:br>
            <a:r>
              <a:rPr lang="ru-RU" sz="1400" b="1" dirty="0"/>
              <a:t>У числах </a:t>
            </a:r>
            <a:r>
              <a:rPr lang="ru-RU" sz="1400" b="1" dirty="0" err="1"/>
              <a:t>після</a:t>
            </a:r>
            <a:r>
              <a:rPr lang="ru-RU" sz="1400" b="1" dirty="0"/>
              <a:t> 20 </a:t>
            </a:r>
            <a:r>
              <a:rPr lang="ru-RU" sz="1400" b="1" dirty="0" err="1"/>
              <a:t>також</a:t>
            </a:r>
            <a:r>
              <a:rPr lang="ru-RU" sz="1400" b="1" dirty="0"/>
              <a:t> </a:t>
            </a:r>
            <a:r>
              <a:rPr lang="ru-RU" sz="1400" b="1" dirty="0" err="1"/>
              <a:t>спочатку</a:t>
            </a:r>
            <a:r>
              <a:rPr lang="ru-RU" sz="1400" b="1" dirty="0"/>
              <a:t> </a:t>
            </a:r>
            <a:r>
              <a:rPr lang="ru-RU" sz="1400" b="1" dirty="0" err="1"/>
              <a:t>називають</a:t>
            </a:r>
            <a:r>
              <a:rPr lang="ru-RU" sz="1400" b="1" dirty="0"/>
              <a:t> </a:t>
            </a:r>
            <a:r>
              <a:rPr lang="ru-RU" sz="1400" b="1" dirty="0" err="1"/>
              <a:t>одиниці</a:t>
            </a:r>
            <a:r>
              <a:rPr lang="ru-RU" sz="1400" b="1" dirty="0"/>
              <a:t>, а </a:t>
            </a:r>
            <a:r>
              <a:rPr lang="ru-RU" sz="1400" b="1" dirty="0" err="1"/>
              <a:t>потім</a:t>
            </a:r>
            <a:r>
              <a:rPr lang="ru-RU" sz="1400" b="1" dirty="0"/>
              <a:t> десятки. Тут є </a:t>
            </a:r>
            <a:r>
              <a:rPr lang="ru-RU" sz="1400" b="1" dirty="0" err="1"/>
              <a:t>дві</a:t>
            </a:r>
            <a:r>
              <a:rPr lang="ru-RU" sz="1400" b="1" dirty="0"/>
              <a:t> </a:t>
            </a:r>
            <a:r>
              <a:rPr lang="ru-RU" sz="1400" b="1" dirty="0" err="1"/>
              <a:t>особливості</a:t>
            </a:r>
            <a:r>
              <a:rPr lang="ru-RU" sz="1400" b="1" dirty="0"/>
              <a:t>: </a:t>
            </a:r>
            <a:br>
              <a:rPr lang="ru-RU" sz="1400" b="1" dirty="0"/>
            </a:br>
            <a:r>
              <a:rPr lang="ru-RU" sz="1400" b="1" dirty="0"/>
              <a:t/>
            </a:r>
            <a:br>
              <a:rPr lang="ru-RU" sz="1400" b="1" dirty="0"/>
            </a:br>
            <a:r>
              <a:rPr lang="ru-RU" sz="1400" b="1" dirty="0"/>
              <a:t>Число </a:t>
            </a:r>
            <a:r>
              <a:rPr lang="en-CA" sz="1400" b="1" dirty="0" err="1"/>
              <a:t>eins</a:t>
            </a:r>
            <a:r>
              <a:rPr lang="en-CA" sz="1400" b="1" dirty="0"/>
              <a:t> </a:t>
            </a:r>
            <a:r>
              <a:rPr lang="ru-RU" sz="1400" b="1" dirty="0" err="1"/>
              <a:t>лишається</a:t>
            </a:r>
            <a:r>
              <a:rPr lang="ru-RU" sz="1400" b="1" dirty="0"/>
              <a:t> без </a:t>
            </a:r>
            <a:r>
              <a:rPr lang="ru-RU" sz="1400" b="1" dirty="0" err="1"/>
              <a:t>закінчення</a:t>
            </a:r>
            <a:r>
              <a:rPr lang="ru-RU" sz="1400" b="1" dirty="0"/>
              <a:t> -</a:t>
            </a:r>
            <a:r>
              <a:rPr lang="en-CA" sz="1400" b="1" dirty="0"/>
              <a:t>s, </a:t>
            </a:r>
            <a:r>
              <a:rPr lang="ru-RU" sz="1400" b="1" dirty="0"/>
              <a:t>коли </a:t>
            </a:r>
            <a:r>
              <a:rPr lang="ru-RU" sz="1400" b="1" dirty="0" err="1"/>
              <a:t>його</a:t>
            </a:r>
            <a:r>
              <a:rPr lang="ru-RU" sz="1400" b="1" dirty="0"/>
              <a:t> </a:t>
            </a:r>
            <a:r>
              <a:rPr lang="ru-RU" sz="1400" b="1" dirty="0" err="1"/>
              <a:t>з‘єднують</a:t>
            </a:r>
            <a:r>
              <a:rPr lang="ru-RU" sz="1400" b="1" dirty="0"/>
              <a:t> з десятком. </a:t>
            </a:r>
            <a:br>
              <a:rPr lang="ru-RU" sz="1400" b="1" dirty="0"/>
            </a:br>
            <a:r>
              <a:rPr lang="ru-RU" sz="1400" b="1" dirty="0" err="1"/>
              <a:t>Між</a:t>
            </a:r>
            <a:r>
              <a:rPr lang="ru-RU" sz="1400" b="1" dirty="0"/>
              <a:t> </a:t>
            </a:r>
            <a:r>
              <a:rPr lang="ru-RU" sz="1400" b="1" dirty="0" err="1"/>
              <a:t>одиницею</a:t>
            </a:r>
            <a:r>
              <a:rPr lang="ru-RU" sz="1400" b="1" dirty="0"/>
              <a:t> та десятком </a:t>
            </a:r>
            <a:r>
              <a:rPr lang="ru-RU" sz="1400" b="1" dirty="0" err="1"/>
              <a:t>стоїть</a:t>
            </a:r>
            <a:r>
              <a:rPr lang="ru-RU" sz="1400" b="1" dirty="0"/>
              <a:t> </a:t>
            </a:r>
            <a:r>
              <a:rPr lang="en-CA" sz="1400" b="1" dirty="0"/>
              <a:t>und. </a:t>
            </a:r>
            <a:br>
              <a:rPr lang="en-CA" sz="1400" b="1" dirty="0"/>
            </a:br>
            <a:r>
              <a:rPr lang="en-CA" sz="1400" b="1" dirty="0"/>
              <a:t>21	</a:t>
            </a:r>
            <a:r>
              <a:rPr lang="en-CA" sz="1400" b="1" dirty="0" err="1"/>
              <a:t>einundzwanzig</a:t>
            </a:r>
            <a:r>
              <a:rPr lang="en-CA" sz="1400" b="1" dirty="0"/>
              <a:t/>
            </a:r>
            <a:br>
              <a:rPr lang="en-CA" sz="1400" b="1" dirty="0"/>
            </a:br>
            <a:endParaRPr lang="ru-RU" sz="1400" b="1" dirty="0"/>
          </a:p>
        </p:txBody>
      </p:sp>
    </p:spTree>
    <p:extLst>
      <p:ext uri="{BB962C8B-B14F-4D97-AF65-F5344CB8AC3E}">
        <p14:creationId xmlns:p14="http://schemas.microsoft.com/office/powerpoint/2010/main" val="8486550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0322" y="609597"/>
            <a:ext cx="6473513" cy="3868274"/>
          </a:xfrm>
        </p:spPr>
        <p:txBody>
          <a:bodyPr>
            <a:normAutofit/>
          </a:bodyPr>
          <a:lstStyle/>
          <a:p>
            <a:r>
              <a:rPr lang="en-US" sz="1400" dirty="0" err="1"/>
              <a:t>Wie</a:t>
            </a:r>
            <a:r>
              <a:rPr lang="en-US" sz="1400" dirty="0"/>
              <a:t> </a:t>
            </a:r>
            <a:r>
              <a:rPr lang="en-US" sz="1400" dirty="0" err="1"/>
              <a:t>heißt</a:t>
            </a:r>
            <a:r>
              <a:rPr lang="en-US" sz="1400" dirty="0"/>
              <a:t> du? </a:t>
            </a:r>
            <a:r>
              <a:rPr lang="uk-UA" sz="1400" dirty="0"/>
              <a:t/>
            </a:r>
            <a:br>
              <a:rPr lang="uk-UA" sz="1400" dirty="0"/>
            </a:br>
            <a:r>
              <a:rPr lang="en-US" sz="1400" dirty="0" err="1"/>
              <a:t>Wie</a:t>
            </a:r>
            <a:r>
              <a:rPr lang="en-US" sz="1400" dirty="0"/>
              <a:t> alt </a:t>
            </a:r>
            <a:r>
              <a:rPr lang="en-US" sz="1400" dirty="0" err="1"/>
              <a:t>bist</a:t>
            </a:r>
            <a:r>
              <a:rPr lang="en-US" sz="1400" dirty="0"/>
              <a:t> du?</a:t>
            </a:r>
            <a:r>
              <a:rPr lang="ru-RU" sz="1400" dirty="0"/>
              <a:t/>
            </a:r>
            <a:br>
              <a:rPr lang="ru-RU" sz="1400" dirty="0"/>
            </a:br>
            <a:r>
              <a:rPr lang="en-US" sz="1400" dirty="0"/>
              <a:t>(</a:t>
            </a:r>
            <a:r>
              <a:rPr lang="en-US" sz="1400" dirty="0" err="1"/>
              <a:t>Wie</a:t>
            </a:r>
            <a:r>
              <a:rPr lang="en-US" sz="1400" dirty="0"/>
              <a:t> </a:t>
            </a:r>
            <a:r>
              <a:rPr lang="en-US" sz="1400" dirty="0" err="1"/>
              <a:t>heißen</a:t>
            </a:r>
            <a:r>
              <a:rPr lang="en-US" sz="1400" dirty="0"/>
              <a:t> </a:t>
            </a:r>
            <a:r>
              <a:rPr lang="en-US" sz="1400" dirty="0" err="1"/>
              <a:t>Sie</a:t>
            </a:r>
            <a:r>
              <a:rPr lang="en-US" sz="1400" dirty="0"/>
              <a:t>?)</a:t>
            </a:r>
            <a:br>
              <a:rPr lang="en-US" sz="1400" dirty="0"/>
            </a:br>
            <a:r>
              <a:rPr lang="en-US" sz="1400" dirty="0" err="1"/>
              <a:t>Woher</a:t>
            </a:r>
            <a:r>
              <a:rPr lang="en-US" sz="1400" dirty="0"/>
              <a:t> </a:t>
            </a:r>
            <a:r>
              <a:rPr lang="en-US" sz="1400" dirty="0" err="1"/>
              <a:t>kommst</a:t>
            </a:r>
            <a:r>
              <a:rPr lang="en-US" sz="1400" dirty="0"/>
              <a:t> du?</a:t>
            </a:r>
            <a:br>
              <a:rPr lang="en-US" sz="1400" dirty="0"/>
            </a:br>
            <a:r>
              <a:rPr lang="en-US" sz="1400" dirty="0"/>
              <a:t>Wo </a:t>
            </a:r>
            <a:r>
              <a:rPr lang="en-US" sz="1400" dirty="0" err="1"/>
              <a:t>wohnst</a:t>
            </a:r>
            <a:r>
              <a:rPr lang="en-US" sz="1400" dirty="0"/>
              <a:t> du? </a:t>
            </a:r>
            <a:br>
              <a:rPr lang="en-US" sz="1400" dirty="0"/>
            </a:br>
            <a:r>
              <a:rPr lang="en-US" sz="1400" dirty="0"/>
              <a:t>Was </a:t>
            </a:r>
            <a:r>
              <a:rPr lang="en-US" sz="1400" dirty="0" err="1"/>
              <a:t>magst</a:t>
            </a:r>
            <a:r>
              <a:rPr lang="en-US" sz="1400" dirty="0"/>
              <a:t> du? </a:t>
            </a:r>
            <a:r>
              <a:rPr lang="ru-RU" sz="1400" dirty="0"/>
              <a:t/>
            </a:r>
            <a:br>
              <a:rPr lang="ru-RU" sz="1400" dirty="0"/>
            </a:br>
            <a:r>
              <a:rPr lang="ru-RU" sz="1400" dirty="0"/>
              <a:t/>
            </a:r>
            <a:br>
              <a:rPr lang="ru-RU" sz="1400" dirty="0"/>
            </a:br>
            <a:r>
              <a:rPr lang="en-US" sz="1400" dirty="0" err="1"/>
              <a:t>Wie</a:t>
            </a:r>
            <a:r>
              <a:rPr lang="en-US" sz="1400" dirty="0"/>
              <a:t> </a:t>
            </a:r>
            <a:r>
              <a:rPr lang="en-US" sz="1400" dirty="0" err="1"/>
              <a:t>geht</a:t>
            </a:r>
            <a:r>
              <a:rPr lang="en-US" sz="1400" dirty="0"/>
              <a:t> </a:t>
            </a:r>
            <a:r>
              <a:rPr lang="en-US" sz="1400" dirty="0" err="1"/>
              <a:t>es</a:t>
            </a:r>
            <a:r>
              <a:rPr lang="en-US" sz="1400" dirty="0"/>
              <a:t> </a:t>
            </a:r>
            <a:r>
              <a:rPr lang="en-US" sz="1400" dirty="0" err="1"/>
              <a:t>dir</a:t>
            </a:r>
            <a:r>
              <a:rPr lang="en-US" sz="1400" dirty="0"/>
              <a:t>? </a:t>
            </a:r>
            <a:r>
              <a:rPr lang="ru-RU" sz="1400" dirty="0"/>
              <a:t/>
            </a:r>
            <a:br>
              <a:rPr lang="ru-RU" sz="1400" dirty="0"/>
            </a:br>
            <a:r>
              <a:rPr lang="ru-RU" sz="1400" dirty="0"/>
              <a:t/>
            </a:r>
            <a:br>
              <a:rPr lang="ru-RU" sz="1400" dirty="0"/>
            </a:br>
            <a:r>
              <a:rPr lang="en-US" sz="1400" dirty="0" err="1"/>
              <a:t>Wie</a:t>
            </a:r>
            <a:r>
              <a:rPr lang="en-US" sz="1400" dirty="0"/>
              <a:t> </a:t>
            </a:r>
            <a:r>
              <a:rPr lang="en-US" sz="1400" dirty="0" err="1"/>
              <a:t>geht</a:t>
            </a:r>
            <a:r>
              <a:rPr lang="en-US" sz="1400" dirty="0"/>
              <a:t> </a:t>
            </a:r>
            <a:r>
              <a:rPr lang="en-US" sz="1400" dirty="0" err="1"/>
              <a:t>es</a:t>
            </a:r>
            <a:r>
              <a:rPr lang="en-US" sz="1400" dirty="0"/>
              <a:t> </a:t>
            </a:r>
            <a:r>
              <a:rPr lang="en-US" sz="1400" dirty="0" err="1"/>
              <a:t>Ihnen</a:t>
            </a:r>
            <a:r>
              <a:rPr lang="en-US" sz="1400" dirty="0"/>
              <a:t>? </a:t>
            </a:r>
            <a:r>
              <a:rPr lang="ru-RU" sz="1400" dirty="0"/>
              <a:t/>
            </a:r>
            <a:br>
              <a:rPr lang="ru-RU" sz="1400" dirty="0"/>
            </a:br>
            <a:r>
              <a:rPr lang="ru-RU" sz="1400" dirty="0"/>
              <a:t/>
            </a:r>
            <a:br>
              <a:rPr lang="ru-RU" sz="1400" dirty="0"/>
            </a:br>
            <a:r>
              <a:rPr lang="en-US" sz="1400" dirty="0"/>
              <a:t>Was </a:t>
            </a:r>
            <a:r>
              <a:rPr lang="en-US" sz="1400" dirty="0" err="1"/>
              <a:t>gibt</a:t>
            </a:r>
            <a:r>
              <a:rPr lang="en-US" sz="1400" dirty="0"/>
              <a:t> </a:t>
            </a:r>
            <a:r>
              <a:rPr lang="en-US" sz="1400" dirty="0" err="1"/>
              <a:t>es</a:t>
            </a:r>
            <a:r>
              <a:rPr lang="en-US" sz="1400" dirty="0"/>
              <a:t> </a:t>
            </a:r>
            <a:r>
              <a:rPr lang="en-US" sz="1400" dirty="0" err="1"/>
              <a:t>Neues</a:t>
            </a:r>
            <a:r>
              <a:rPr lang="en-US" sz="1400" dirty="0"/>
              <a:t>? </a:t>
            </a:r>
            <a:r>
              <a:rPr lang="ru-RU" sz="1400" dirty="0"/>
              <a:t/>
            </a:r>
            <a:br>
              <a:rPr lang="ru-RU" sz="1400" dirty="0"/>
            </a:br>
            <a:r>
              <a:rPr lang="ru-RU" sz="1400" dirty="0"/>
              <a:t/>
            </a:r>
            <a:br>
              <a:rPr lang="ru-RU" sz="1400" dirty="0"/>
            </a:br>
            <a:r>
              <a:rPr lang="en-US" sz="1400" dirty="0"/>
              <a:t>Was </a:t>
            </a:r>
            <a:r>
              <a:rPr lang="en-US" sz="1400" dirty="0" err="1"/>
              <a:t>sind</a:t>
            </a:r>
            <a:r>
              <a:rPr lang="en-US" sz="1400" dirty="0"/>
              <a:t> </a:t>
            </a:r>
            <a:r>
              <a:rPr lang="en-US" sz="1400" dirty="0" err="1"/>
              <a:t>Sie</a:t>
            </a:r>
            <a:r>
              <a:rPr lang="en-US" sz="1400" dirty="0"/>
              <a:t> von </a:t>
            </a:r>
            <a:r>
              <a:rPr lang="en-US" sz="1400" dirty="0" err="1"/>
              <a:t>Beruf</a:t>
            </a:r>
            <a:r>
              <a:rPr lang="en-US" sz="1400" dirty="0"/>
              <a:t>?</a:t>
            </a:r>
            <a:endParaRPr lang="ru-RU" sz="1400" dirty="0"/>
          </a:p>
        </p:txBody>
      </p:sp>
      <p:sp>
        <p:nvSpPr>
          <p:cNvPr id="3" name="Текст 2"/>
          <p:cNvSpPr>
            <a:spLocks noGrp="1"/>
          </p:cNvSpPr>
          <p:nvPr>
            <p:ph type="body" sz="half" idx="2"/>
          </p:nvPr>
        </p:nvSpPr>
        <p:spPr/>
        <p:txBody>
          <a:bodyPr/>
          <a:lstStyle/>
          <a:p>
            <a:r>
              <a:rPr lang="en-US" dirty="0" err="1"/>
              <a:t>Üben</a:t>
            </a:r>
            <a:r>
              <a:rPr lang="uk-UA" dirty="0"/>
              <a:t> </a:t>
            </a:r>
            <a:r>
              <a:rPr lang="en-US" dirty="0" err="1"/>
              <a:t>Sie</a:t>
            </a:r>
            <a:r>
              <a:rPr lang="en-US" dirty="0"/>
              <a:t>!</a:t>
            </a:r>
            <a:endParaRPr lang="ru-RU" dirty="0"/>
          </a:p>
        </p:txBody>
      </p:sp>
    </p:spTree>
    <p:extLst>
      <p:ext uri="{BB962C8B-B14F-4D97-AF65-F5344CB8AC3E}">
        <p14:creationId xmlns:p14="http://schemas.microsoft.com/office/powerpoint/2010/main" val="27053976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a:t>Die </a:t>
            </a:r>
            <a:r>
              <a:rPr lang="en-US" dirty="0" err="1"/>
              <a:t>Hausaufgabe</a:t>
            </a:r>
            <a:endParaRPr lang="ru-RU" dirty="0"/>
          </a:p>
        </p:txBody>
      </p:sp>
      <p:sp>
        <p:nvSpPr>
          <p:cNvPr id="3" name="Объект 2"/>
          <p:cNvSpPr>
            <a:spLocks noGrp="1"/>
          </p:cNvSpPr>
          <p:nvPr>
            <p:ph sz="half" idx="1"/>
          </p:nvPr>
        </p:nvSpPr>
        <p:spPr/>
        <p:txBody>
          <a:bodyPr/>
          <a:lstStyle/>
          <a:p>
            <a:r>
              <a:rPr lang="de-DE" dirty="0"/>
              <a:t>Das bin ich.</a:t>
            </a:r>
          </a:p>
          <a:p>
            <a:endParaRPr lang="de-DE" dirty="0"/>
          </a:p>
          <a:p>
            <a:r>
              <a:rPr lang="de-DE" dirty="0"/>
              <a:t>Hallo. Ich heiße Alge. Ich bin zwanzig Jahre alt. Mein Nachname ist </a:t>
            </a:r>
            <a:r>
              <a:rPr lang="de-DE" dirty="0" err="1"/>
              <a:t>Liotteite</a:t>
            </a:r>
            <a:r>
              <a:rPr lang="de-DE" dirty="0"/>
              <a:t>. Ich studiere in der Stadt </a:t>
            </a:r>
            <a:r>
              <a:rPr lang="de-DE" dirty="0" err="1"/>
              <a:t>Zesis</a:t>
            </a:r>
            <a:r>
              <a:rPr lang="de-DE" dirty="0"/>
              <a:t>. Ich komme aus Lettland. Jetzt wohne ich in Riga. Ich mag Schwimmen, Tennis, Volleyball. Tschüs. Alles Gute.</a:t>
            </a:r>
            <a:endParaRPr lang="ru-RU" dirty="0"/>
          </a:p>
        </p:txBody>
      </p:sp>
      <p:sp>
        <p:nvSpPr>
          <p:cNvPr id="4" name="Объект 3"/>
          <p:cNvSpPr>
            <a:spLocks noGrp="1"/>
          </p:cNvSpPr>
          <p:nvPr>
            <p:ph sz="half" idx="2"/>
          </p:nvPr>
        </p:nvSpPr>
        <p:spPr/>
        <p:txBody>
          <a:bodyPr/>
          <a:lstStyle/>
          <a:p>
            <a:r>
              <a:rPr lang="de-DE" dirty="0"/>
              <a:t>Und über mich .</a:t>
            </a:r>
          </a:p>
          <a:p>
            <a:endParaRPr lang="de-DE" dirty="0"/>
          </a:p>
          <a:p>
            <a:r>
              <a:rPr lang="de-DE" dirty="0"/>
              <a:t>Hallo. Ich heiße Rafael. Ich bin einundzwanzig Jahre alt. Mein Vorname ist </a:t>
            </a:r>
            <a:r>
              <a:rPr lang="de-DE" dirty="0" err="1"/>
              <a:t>Elret</a:t>
            </a:r>
            <a:r>
              <a:rPr lang="de-DE" dirty="0"/>
              <a:t>. Ich wurde in der Stadt </a:t>
            </a:r>
            <a:r>
              <a:rPr lang="de-DE" dirty="0" err="1"/>
              <a:t>Bordeax</a:t>
            </a:r>
            <a:r>
              <a:rPr lang="de-DE" dirty="0"/>
              <a:t> geboren. Ich komme aus</a:t>
            </a:r>
            <a:r>
              <a:rPr lang="uk-UA" dirty="0"/>
              <a:t> </a:t>
            </a:r>
            <a:r>
              <a:rPr lang="de-DE" dirty="0"/>
              <a:t>Frankreich. Ich wohne in </a:t>
            </a:r>
            <a:r>
              <a:rPr lang="en-US" dirty="0"/>
              <a:t>Berlin</a:t>
            </a:r>
            <a:r>
              <a:rPr lang="de-DE" dirty="0"/>
              <a:t>. Ich mag Schwimmen, Tanzen, Computerspiele spielen. Auf Wiedersehen! Bis bald.</a:t>
            </a:r>
            <a:endParaRPr lang="ru-RU" dirty="0"/>
          </a:p>
        </p:txBody>
      </p:sp>
    </p:spTree>
    <p:extLst>
      <p:ext uri="{BB962C8B-B14F-4D97-AF65-F5344CB8AC3E}">
        <p14:creationId xmlns:p14="http://schemas.microsoft.com/office/powerpoint/2010/main" val="3897781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err="1"/>
              <a:t>Verben</a:t>
            </a:r>
            <a:endParaRPr lang="ru-RU" dirty="0"/>
          </a:p>
        </p:txBody>
      </p:sp>
      <p:sp>
        <p:nvSpPr>
          <p:cNvPr id="3" name="Текст 2"/>
          <p:cNvSpPr>
            <a:spLocks noGrp="1"/>
          </p:cNvSpPr>
          <p:nvPr>
            <p:ph type="body" sz="half" idx="2"/>
          </p:nvPr>
        </p:nvSpPr>
        <p:spPr/>
        <p:txBody>
          <a:bodyPr/>
          <a:lstStyle/>
          <a:p>
            <a:r>
              <a:rPr lang="en-US" dirty="0" err="1"/>
              <a:t>Kommen</a:t>
            </a:r>
            <a:r>
              <a:rPr lang="en-US" dirty="0"/>
              <a:t>, </a:t>
            </a:r>
            <a:r>
              <a:rPr lang="en-US" dirty="0" err="1"/>
              <a:t>machen</a:t>
            </a:r>
            <a:r>
              <a:rPr lang="en-US" dirty="0"/>
              <a:t>, sein, </a:t>
            </a:r>
            <a:r>
              <a:rPr lang="en-US" dirty="0" err="1"/>
              <a:t>heißen</a:t>
            </a:r>
            <a:r>
              <a:rPr lang="en-US" dirty="0"/>
              <a:t>, </a:t>
            </a:r>
            <a:r>
              <a:rPr lang="en-US" dirty="0" err="1"/>
              <a:t>studieren</a:t>
            </a:r>
            <a:r>
              <a:rPr lang="en-US" dirty="0"/>
              <a:t>.</a:t>
            </a:r>
            <a:endParaRPr lang="ru-RU" dirty="0"/>
          </a:p>
        </p:txBody>
      </p:sp>
    </p:spTree>
    <p:extLst>
      <p:ext uri="{BB962C8B-B14F-4D97-AF65-F5344CB8AC3E}">
        <p14:creationId xmlns:p14="http://schemas.microsoft.com/office/powerpoint/2010/main" val="4184727760"/>
      </p:ext>
    </p:extLst>
  </p:cSld>
  <p:clrMapOvr>
    <a:masterClrMapping/>
  </p:clrMapOvr>
</p:sld>
</file>

<file path=ppt/theme/theme1.xml><?xml version="1.0" encoding="utf-8"?>
<a:theme xmlns:a="http://schemas.openxmlformats.org/drawingml/2006/main" name="Берлин">
  <a:themeElements>
    <a:clrScheme name="Berlin">
      <a:dk1>
        <a:sysClr val="windowText" lastClr="000000"/>
      </a:dk1>
      <a:lt1>
        <a:sysClr val="window" lastClr="FFFFFF"/>
      </a:lt1>
      <a:dk2>
        <a:srgbClr val="6A9C41"/>
      </a:dk2>
      <a:lt2>
        <a:srgbClr val="E7E6E6"/>
      </a:lt2>
      <a:accent1>
        <a:srgbClr val="A7D535"/>
      </a:accent1>
      <a:accent2>
        <a:srgbClr val="EACA4F"/>
      </a:accent2>
      <a:accent3>
        <a:srgbClr val="FD9850"/>
      </a:accent3>
      <a:accent4>
        <a:srgbClr val="F46442"/>
      </a:accent4>
      <a:accent5>
        <a:srgbClr val="54D289"/>
      </a:accent5>
      <a:accent6>
        <a:srgbClr val="6AD8CB"/>
      </a:accent6>
      <a:hlink>
        <a:srgbClr val="CAFB50"/>
      </a:hlink>
      <a:folHlink>
        <a:srgbClr val="DEFF8B"/>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92000"/>
                <a:satMod val="200000"/>
                <a:lumMod val="138000"/>
              </a:schemeClr>
            </a:gs>
            <a:gs pos="50000">
              <a:schemeClr val="phClr">
                <a:shade val="100000"/>
                <a:hueMod val="100000"/>
                <a:satMod val="110000"/>
                <a:lumMod val="130000"/>
              </a:schemeClr>
            </a:gs>
            <a:gs pos="100000">
              <a:schemeClr val="phClr">
                <a:shade val="78000"/>
                <a:hueMod val="106000"/>
                <a:satMod val="120000"/>
                <a:lumMod val="7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B587E4A9-1405-4B4F-8BC3-512EE08D2EBF}"/>
    </a:ext>
  </a:extLst>
</a:theme>
</file>

<file path=docProps/app.xml><?xml version="1.0" encoding="utf-8"?>
<Properties xmlns="http://schemas.openxmlformats.org/officeDocument/2006/extended-properties" xmlns:vt="http://schemas.openxmlformats.org/officeDocument/2006/docPropsVTypes">
  <Template>TM04033917[[fn=Берлин]]</Template>
  <TotalTime>1316</TotalTime>
  <Words>371</Words>
  <Application>Microsoft Office PowerPoint</Application>
  <PresentationFormat>Широкоэкранный</PresentationFormat>
  <Paragraphs>51</Paragraphs>
  <Slides>7</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7</vt:i4>
      </vt:variant>
    </vt:vector>
  </HeadingPairs>
  <TitlesOfParts>
    <vt:vector size="11" baseType="lpstr">
      <vt:lpstr>Arial</vt:lpstr>
      <vt:lpstr>Arial Black</vt:lpstr>
      <vt:lpstr>Trebuchet MS</vt:lpstr>
      <vt:lpstr>Берлин</vt:lpstr>
      <vt:lpstr>Anfangslektionen</vt:lpstr>
      <vt:lpstr>Wie heißt du? Wie heißen Sie?</vt:lpstr>
      <vt:lpstr>Kennenlernen</vt:lpstr>
      <vt:lpstr>Для утворення всіх чисел від 21 до 99 можна використовувати такі елементи:   (1) ein- (2) zwei- 3) drei- (4) vier- (5) fünf- (6) sechs- (7) sieben- (8) acht-       (9) neun-   und -zwanzig (20)-dreißig (30) -vierzig (40)  -fünfzig (50) -sechzig (60) -siebzig (70)-achtzig (80)  -neunzig (90)  </vt:lpstr>
      <vt:lpstr>Wie heißt du?  Wie alt bist du? (Wie heißen Sie?) Woher kommst du? Wo wohnst du?  Was magst du?   Wie geht es dir?   Wie geht es Ihnen?   Was gibt es Neues?   Was sind Sie von Beruf?</vt:lpstr>
      <vt:lpstr>Die Hausaufgabe</vt:lpstr>
      <vt:lpstr>Verben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Lektionen 1-2</dc:title>
  <dc:creator>Пользователь Windows</dc:creator>
  <cp:lastModifiedBy>Пользователь Windows</cp:lastModifiedBy>
  <cp:revision>16</cp:revision>
  <dcterms:created xsi:type="dcterms:W3CDTF">2021-11-14T22:35:25Z</dcterms:created>
  <dcterms:modified xsi:type="dcterms:W3CDTF">2023-02-23T08:26:58Z</dcterms:modified>
</cp:coreProperties>
</file>