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"/>
  </p:notesMasterIdLst>
  <p:sldIdLst>
    <p:sldId id="256" r:id="rId2"/>
    <p:sldId id="296" r:id="rId3"/>
    <p:sldId id="297" r:id="rId4"/>
    <p:sldId id="298" r:id="rId5"/>
    <p:sldId id="299" r:id="rId6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0" d="100"/>
          <a:sy n="80" d="100"/>
        </p:scale>
        <p:origin x="754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E996965-FB89-43F9-9B6C-AE84FD7F6F7D}" type="datetimeFigureOut">
              <a:rPr lang="ru-UA" smtClean="0"/>
              <a:t>01.11.2023</a:t>
            </a:fld>
            <a:endParaRPr lang="ru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UA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1F5DB00-4964-41F7-BC7C-7BACB5CEDF41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9918926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73FBDD2-9AC8-4228-9C11-BC48620AB30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Підзаголовок 2">
            <a:extLst>
              <a:ext uri="{FF2B5EF4-FFF2-40B4-BE49-F238E27FC236}">
                <a16:creationId xmlns:a16="http://schemas.microsoft.com/office/drawing/2014/main" id="{DA8657D0-30CF-4510-9FA4-9BD273EE335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F922BC6C-CFBA-4148-8876-7C5E04D890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E50D4D-3B7B-4EF1-A9DF-6DA167B791D2}" type="datetimeFigureOut">
              <a:rPr lang="uk-UA" smtClean="0"/>
              <a:t>01.11.2023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1E05B5CA-B879-4C29-A6DC-1CE247ADA9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5672F7D0-23A5-4358-AEEB-97FC80B194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5EDD64-C4B2-41EB-9F30-DEFA63DF539E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3308956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9E0DA09-3741-4C1F-9500-54925BC7B1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F70B12B5-3922-494E-8303-340E5503F17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98BB9C6D-BD76-4842-9D03-2E9694EB59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E50D4D-3B7B-4EF1-A9DF-6DA167B791D2}" type="datetimeFigureOut">
              <a:rPr lang="uk-UA" smtClean="0"/>
              <a:t>01.11.2023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7FE66F93-05A0-48DD-A323-9E3D7B205E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42A39822-E627-4918-A4E6-8965479566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5EDD64-C4B2-41EB-9F30-DEFA63DF539E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3464286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>
            <a:extLst>
              <a:ext uri="{FF2B5EF4-FFF2-40B4-BE49-F238E27FC236}">
                <a16:creationId xmlns:a16="http://schemas.microsoft.com/office/drawing/2014/main" id="{C7105A22-C916-49EC-B523-70965B65A3D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283F6EBA-6910-4148-9B08-C47123D42A0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74D5FAE7-2795-44EF-893A-209244FF4A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E50D4D-3B7B-4EF1-A9DF-6DA167B791D2}" type="datetimeFigureOut">
              <a:rPr lang="uk-UA" smtClean="0"/>
              <a:t>01.11.2023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052F544A-ED14-4FCF-A655-FD9BA38862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6DB329C3-A73E-4E0F-B4DB-539C705550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5EDD64-C4B2-41EB-9F30-DEFA63DF539E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851413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9546994-6D92-4BB1-8AB6-86DDAC2EBA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F07C72FA-2BE8-409D-A361-76BF4BBB08F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2BA2C392-ED28-4797-889E-BE842C11D6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E50D4D-3B7B-4EF1-A9DF-6DA167B791D2}" type="datetimeFigureOut">
              <a:rPr lang="uk-UA" smtClean="0"/>
              <a:t>01.11.2023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D98E54EF-58AA-4BC8-9046-A65C46C258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83F12686-CEC1-400D-9B1B-74C5E1DFFB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5EDD64-C4B2-41EB-9F30-DEFA63DF539E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1711857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F1A8FF3-2666-45CB-838D-38F205EDEF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2B0887F7-B4CE-425D-BA6C-51CE7CA331F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268AE40F-91FE-4E10-ACB0-43DB9368FF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E50D4D-3B7B-4EF1-A9DF-6DA167B791D2}" type="datetimeFigureOut">
              <a:rPr lang="uk-UA" smtClean="0"/>
              <a:t>01.11.2023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67808A59-F1A0-4D31-B2F2-76140BFB67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C449EC73-739D-4435-81CE-555E720978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5EDD64-C4B2-41EB-9F30-DEFA63DF539E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894617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3BFC9B4-9ED1-45E4-A863-EB15AEC0B8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88162768-FBA0-415C-A92E-7B371CF202C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865D657C-D08C-4617-B8C9-27BF4BB6BAA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22A3E617-4089-43C9-8908-2E434342F4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E50D4D-3B7B-4EF1-A9DF-6DA167B791D2}" type="datetimeFigureOut">
              <a:rPr lang="uk-UA" smtClean="0"/>
              <a:t>01.11.2023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31C04BEB-75DA-4FDC-887D-A15D0711D1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A6468F83-B2E2-4AF2-9DE0-7DAB9D972A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5EDD64-C4B2-41EB-9F30-DEFA63DF539E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5817985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20F41A7-897A-472A-8E6F-20269234A4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7B001D41-6BFC-4799-92DE-5D12D012C5D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74DC63F6-FFD9-4487-85A0-F0D1C657E3A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тексту 4">
            <a:extLst>
              <a:ext uri="{FF2B5EF4-FFF2-40B4-BE49-F238E27FC236}">
                <a16:creationId xmlns:a16="http://schemas.microsoft.com/office/drawing/2014/main" id="{8E3A0489-1580-42A4-9237-CABBD87623A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>
            <a:extLst>
              <a:ext uri="{FF2B5EF4-FFF2-40B4-BE49-F238E27FC236}">
                <a16:creationId xmlns:a16="http://schemas.microsoft.com/office/drawing/2014/main" id="{F2D604C7-9C2A-4F51-A3AE-C3E682147A4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7" name="Місце для дати 6">
            <a:extLst>
              <a:ext uri="{FF2B5EF4-FFF2-40B4-BE49-F238E27FC236}">
                <a16:creationId xmlns:a16="http://schemas.microsoft.com/office/drawing/2014/main" id="{32E860C3-84A4-468C-801A-41FDB649CB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E50D4D-3B7B-4EF1-A9DF-6DA167B791D2}" type="datetimeFigureOut">
              <a:rPr lang="uk-UA" smtClean="0"/>
              <a:t>01.11.2023</a:t>
            </a:fld>
            <a:endParaRPr lang="uk-UA"/>
          </a:p>
        </p:txBody>
      </p:sp>
      <p:sp>
        <p:nvSpPr>
          <p:cNvPr id="8" name="Місце для нижнього колонтитула 7">
            <a:extLst>
              <a:ext uri="{FF2B5EF4-FFF2-40B4-BE49-F238E27FC236}">
                <a16:creationId xmlns:a16="http://schemas.microsoft.com/office/drawing/2014/main" id="{52F34593-CCA3-4D2C-ACF0-12E6D95F48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>
            <a:extLst>
              <a:ext uri="{FF2B5EF4-FFF2-40B4-BE49-F238E27FC236}">
                <a16:creationId xmlns:a16="http://schemas.microsoft.com/office/drawing/2014/main" id="{FA9D7391-F2BB-499B-9D3E-92230B5DD1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5EDD64-C4B2-41EB-9F30-DEFA63DF539E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6472726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BB6FFFA-81AE-4690-9D4D-A1CE5EA561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дати 2">
            <a:extLst>
              <a:ext uri="{FF2B5EF4-FFF2-40B4-BE49-F238E27FC236}">
                <a16:creationId xmlns:a16="http://schemas.microsoft.com/office/drawing/2014/main" id="{08FC9317-97AF-4807-8E4E-4D93F4CF02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E50D4D-3B7B-4EF1-A9DF-6DA167B791D2}" type="datetimeFigureOut">
              <a:rPr lang="uk-UA" smtClean="0"/>
              <a:t>01.11.2023</a:t>
            </a:fld>
            <a:endParaRPr lang="uk-UA"/>
          </a:p>
        </p:txBody>
      </p:sp>
      <p:sp>
        <p:nvSpPr>
          <p:cNvPr id="4" name="Місце для нижнього колонтитула 3">
            <a:extLst>
              <a:ext uri="{FF2B5EF4-FFF2-40B4-BE49-F238E27FC236}">
                <a16:creationId xmlns:a16="http://schemas.microsoft.com/office/drawing/2014/main" id="{AB48C00A-AB46-429D-92E9-59127EBB6F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>
            <a:extLst>
              <a:ext uri="{FF2B5EF4-FFF2-40B4-BE49-F238E27FC236}">
                <a16:creationId xmlns:a16="http://schemas.microsoft.com/office/drawing/2014/main" id="{DB4F8058-6E22-40EE-AAEA-4F29749E00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5EDD64-C4B2-41EB-9F30-DEFA63DF539E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0074349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>
            <a:extLst>
              <a:ext uri="{FF2B5EF4-FFF2-40B4-BE49-F238E27FC236}">
                <a16:creationId xmlns:a16="http://schemas.microsoft.com/office/drawing/2014/main" id="{B378453F-11D1-4C5B-8F93-99C8FD33C5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E50D4D-3B7B-4EF1-A9DF-6DA167B791D2}" type="datetimeFigureOut">
              <a:rPr lang="uk-UA" smtClean="0"/>
              <a:t>01.11.2023</a:t>
            </a:fld>
            <a:endParaRPr lang="uk-UA"/>
          </a:p>
        </p:txBody>
      </p:sp>
      <p:sp>
        <p:nvSpPr>
          <p:cNvPr id="3" name="Місце для нижнього колонтитула 2">
            <a:extLst>
              <a:ext uri="{FF2B5EF4-FFF2-40B4-BE49-F238E27FC236}">
                <a16:creationId xmlns:a16="http://schemas.microsoft.com/office/drawing/2014/main" id="{E7B08E7C-539B-47E5-A137-617D1BEE40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>
            <a:extLst>
              <a:ext uri="{FF2B5EF4-FFF2-40B4-BE49-F238E27FC236}">
                <a16:creationId xmlns:a16="http://schemas.microsoft.com/office/drawing/2014/main" id="{3FB762A0-1DEB-46FD-8C8B-40B1F1EC8C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5EDD64-C4B2-41EB-9F30-DEFA63DF539E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0433819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9064A13-0DD1-49BE-AAB7-3F38376F5A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23993921-4A0B-425D-96AD-6C657F27A6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9BDC9D5A-A14F-48A9-87FB-86A72593B65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CAFBE452-7826-4543-AF22-675F2E34CC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E50D4D-3B7B-4EF1-A9DF-6DA167B791D2}" type="datetimeFigureOut">
              <a:rPr lang="uk-UA" smtClean="0"/>
              <a:t>01.11.2023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9C7FE2A3-C47E-4692-B653-94B9B49F13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3F10C161-EC6D-438F-B368-DE4DE143B3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5EDD64-C4B2-41EB-9F30-DEFA63DF539E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5830868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A176630-FD05-4F7F-A45A-805B10CA10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зображення 2">
            <a:extLst>
              <a:ext uri="{FF2B5EF4-FFF2-40B4-BE49-F238E27FC236}">
                <a16:creationId xmlns:a16="http://schemas.microsoft.com/office/drawing/2014/main" id="{803BFC3C-C905-403D-BC08-ABD8945B5D5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F9BA99E6-491D-4FDB-B1BC-E011255C22E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7518C6B6-3E41-4CFF-9B45-F5AC985E28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E50D4D-3B7B-4EF1-A9DF-6DA167B791D2}" type="datetimeFigureOut">
              <a:rPr lang="uk-UA" smtClean="0"/>
              <a:t>01.11.2023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97377159-3722-4479-9071-3157DFE73C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36105986-9EA0-4127-8C40-70882677BA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5EDD64-C4B2-41EB-9F30-DEFA63DF539E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817717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>
            <a:extLst>
              <a:ext uri="{FF2B5EF4-FFF2-40B4-BE49-F238E27FC236}">
                <a16:creationId xmlns:a16="http://schemas.microsoft.com/office/drawing/2014/main" id="{63455368-4FD5-4BFD-9085-033A3D9C1E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2D2C4A4E-D1B8-45A6-8C1C-34DDDA438B4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DBAD74A1-68E5-4E07-89C1-A3D9834350E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E50D4D-3B7B-4EF1-A9DF-6DA167B791D2}" type="datetimeFigureOut">
              <a:rPr lang="uk-UA" smtClean="0"/>
              <a:t>01.11.2023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2E3CC10E-1C72-430A-B4F9-92386C3243B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602CF5A5-470C-4D94-A791-506FEC41AFE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5EDD64-C4B2-41EB-9F30-DEFA63DF539E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8627385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25B3332-7725-4A74-B023-BC004D59AE1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398463"/>
            <a:ext cx="9144000" cy="1074528"/>
          </a:xfrm>
        </p:spPr>
        <p:txBody>
          <a:bodyPr>
            <a:normAutofit/>
          </a:bodyPr>
          <a:lstStyle/>
          <a:p>
            <a:pPr indent="450215" algn="ctr">
              <a:lnSpc>
                <a:spcPct val="115000"/>
              </a:lnSpc>
              <a:spcAft>
                <a:spcPts val="1000"/>
              </a:spcAft>
            </a:pPr>
            <a:r>
              <a:rPr lang="uk-UA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КРОССЕНС</a:t>
            </a:r>
            <a:endParaRPr lang="ru-UA" sz="24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6847DA5D-520D-4E3B-A54C-4EDEC09725E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34874" y="0"/>
            <a:ext cx="1357126" cy="1074528"/>
          </a:xfrm>
          <a:prstGeom prst="rect">
            <a:avLst/>
          </a:prstGeom>
        </p:spPr>
      </p:pic>
      <p:sp>
        <p:nvSpPr>
          <p:cNvPr id="4" name="Подзаголовок 3">
            <a:extLst>
              <a:ext uri="{FF2B5EF4-FFF2-40B4-BE49-F238E27FC236}">
                <a16:creationId xmlns:a16="http://schemas.microsoft.com/office/drawing/2014/main" id="{ABD250FC-ED59-4622-9879-5385ECDADE3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62075" y="2516188"/>
            <a:ext cx="9144000" cy="1655762"/>
          </a:xfrm>
        </p:spPr>
        <p:txBody>
          <a:bodyPr>
            <a:normAutofit fontScale="92500"/>
          </a:bodyPr>
          <a:lstStyle/>
          <a:p>
            <a:r>
              <a:rPr lang="ru-RU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Кроссенс</a:t>
            </a:r>
            <a:r>
              <a:rPr lang="ru-RU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ru-RU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асоціативна</a:t>
            </a:r>
            <a:r>
              <a:rPr lang="ru-RU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головоломка нового </a:t>
            </a:r>
            <a:r>
              <a:rPr lang="ru-RU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покоління</a:t>
            </a:r>
            <a:r>
              <a:rPr lang="ru-RU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Зображення</a:t>
            </a:r>
            <a:r>
              <a:rPr lang="ru-RU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розташовують</a:t>
            </a:r>
            <a:r>
              <a:rPr lang="ru-RU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так, </a:t>
            </a:r>
            <a:r>
              <a:rPr lang="ru-RU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кожна</a:t>
            </a:r>
            <a:r>
              <a:rPr lang="ru-RU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картинка </a:t>
            </a:r>
            <a:r>
              <a:rPr lang="ru-RU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має</a:t>
            </a:r>
            <a:r>
              <a:rPr lang="ru-RU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зв'язок</a:t>
            </a:r>
            <a:r>
              <a:rPr lang="ru-RU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із</a:t>
            </a:r>
            <a:r>
              <a:rPr lang="ru-RU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попередньою</a:t>
            </a:r>
            <a:r>
              <a:rPr lang="ru-RU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наступною</a:t>
            </a:r>
            <a:r>
              <a:rPr lang="ru-RU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а центральна </a:t>
            </a:r>
            <a:r>
              <a:rPr lang="ru-RU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поєднує</a:t>
            </a:r>
            <a:r>
              <a:rPr lang="ru-RU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за </a:t>
            </a:r>
            <a:r>
              <a:rPr lang="ru-RU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змістом</a:t>
            </a:r>
            <a:r>
              <a:rPr lang="ru-RU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зразу </a:t>
            </a:r>
            <a:r>
              <a:rPr lang="ru-RU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декілька</a:t>
            </a:r>
            <a:r>
              <a:rPr lang="ru-RU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картинок. </a:t>
            </a:r>
            <a:r>
              <a:rPr lang="ru-RU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Завдання</a:t>
            </a:r>
            <a:r>
              <a:rPr lang="ru-RU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того, </a:t>
            </a:r>
            <a:r>
              <a:rPr lang="ru-RU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хто</a:t>
            </a:r>
            <a:r>
              <a:rPr lang="ru-RU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розгадує</a:t>
            </a:r>
            <a:r>
              <a:rPr lang="ru-RU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кроссенс</a:t>
            </a:r>
            <a:r>
              <a:rPr lang="ru-RU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ru-RU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знайти</a:t>
            </a:r>
            <a:r>
              <a:rPr lang="ru-RU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асоціативний</a:t>
            </a:r>
            <a:r>
              <a:rPr lang="ru-RU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зв'язок</a:t>
            </a:r>
            <a:r>
              <a:rPr lang="ru-RU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між</a:t>
            </a:r>
            <a:r>
              <a:rPr lang="ru-RU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сусідніми</a:t>
            </a:r>
            <a:r>
              <a:rPr lang="ru-RU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тобто</a:t>
            </a:r>
            <a:r>
              <a:rPr lang="ru-RU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тими</a:t>
            </a:r>
            <a:r>
              <a:rPr lang="ru-RU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мають</a:t>
            </a:r>
            <a:r>
              <a:rPr lang="ru-RU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спільний</a:t>
            </a:r>
            <a:r>
              <a:rPr lang="ru-RU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бік</a:t>
            </a:r>
            <a:r>
              <a:rPr lang="ru-RU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) картинками.</a:t>
            </a:r>
            <a:endParaRPr lang="ru-UA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41807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565C150A-51B0-4429-8609-B5A9E9AD60A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34874" y="0"/>
            <a:ext cx="1357126" cy="1074528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1C636097-19DF-421A-BF94-46ACDB7AC45D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2257425" y="695325"/>
            <a:ext cx="73152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739434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3D77B4A8-9A45-4CE4-B070-B81AA2D6487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34874" y="0"/>
            <a:ext cx="1357126" cy="1074528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FE57BFD1-D7A2-4955-8ACD-6ED1579075EC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1990725" y="681037"/>
            <a:ext cx="7524750" cy="5495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704469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C30C5D8D-D2BC-4C27-B111-496AD0B774A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34874" y="0"/>
            <a:ext cx="1357126" cy="1074528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4E76DF92-B8B4-4D94-9872-D80841E82458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1971675" y="657225"/>
            <a:ext cx="7667625" cy="5667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477935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92BB1AF5-0816-4CC5-8B50-63884B7B6C4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34874" y="0"/>
            <a:ext cx="1357126" cy="1074528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B7D56FB7-8863-45E6-ACA0-B6DAB545E78D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1628774" y="257175"/>
            <a:ext cx="7972425" cy="62102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6970118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606</TotalTime>
  <Words>54</Words>
  <Application>Microsoft Office PowerPoint</Application>
  <PresentationFormat>Широкоэкранный</PresentationFormat>
  <Paragraphs>2</Paragraphs>
  <Slides>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10" baseType="lpstr">
      <vt:lpstr>Arial</vt:lpstr>
      <vt:lpstr>Calibri</vt:lpstr>
      <vt:lpstr>Calibri Light</vt:lpstr>
      <vt:lpstr>Times New Roman</vt:lpstr>
      <vt:lpstr>Тема Office</vt:lpstr>
      <vt:lpstr>КРОССЕНС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Tamara m</dc:creator>
  <cp:lastModifiedBy>Oksana</cp:lastModifiedBy>
  <cp:revision>42</cp:revision>
  <dcterms:created xsi:type="dcterms:W3CDTF">2023-09-02T13:04:54Z</dcterms:created>
  <dcterms:modified xsi:type="dcterms:W3CDTF">2023-11-01T20:46:18Z</dcterms:modified>
</cp:coreProperties>
</file>