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  <p:sp>
        <p:nvSpPr>
          <p:cNvPr id="1048636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37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4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7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8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0B13-15E6-43BA-88E9-6859567D32D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E69F-2FCC-4138-ADCB-93FBC5C6EDF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>
          <a:xfrm>
            <a:off x="929147" y="383458"/>
            <a:ext cx="10618839" cy="3097161"/>
          </a:xfrm>
        </p:spPr>
        <p:txBody>
          <a:bodyPr>
            <a:normAutofit/>
          </a:bodyPr>
          <a:lstStyle/>
          <a:p>
            <a:r>
              <a:rPr lang="ru-RU" sz="3600" b="0" dirty="0">
                <a:effectLst/>
              </a:rPr>
              <a:t/>
            </a:r>
            <a:br>
              <a:rPr lang="ru-RU" sz="3600" b="0" dirty="0">
                <a:effectLst/>
              </a:rPr>
            </a:br>
            <a:r>
              <a:rPr lang="ru-RU" sz="3600" b="0" dirty="0" err="1">
                <a:effectLst/>
              </a:rPr>
              <a:t>Презентація</a:t>
            </a:r>
            <a:r>
              <a:rPr lang="ru-RU" sz="3600" b="0" dirty="0">
                <a:effectLst/>
              </a:rPr>
              <a:t> на тему</a:t>
            </a:r>
            <a:r>
              <a:rPr lang="en-US" sz="3600" b="0" dirty="0">
                <a:effectLst/>
              </a:rPr>
              <a:t>:</a:t>
            </a:r>
            <a:r>
              <a:rPr lang="ru-RU" sz="3600" b="0" dirty="0">
                <a:effectLst/>
              </a:rPr>
              <a:t> </a:t>
            </a:r>
            <a:r>
              <a:rPr lang="ru-RU" sz="3600" b="0" dirty="0" smtClean="0">
                <a:effectLst/>
              </a:rPr>
              <a:t>“прокурор</a:t>
            </a:r>
            <a:r>
              <a:rPr lang="en-US" sz="3600" b="0" dirty="0" smtClean="0">
                <a:effectLst/>
              </a:rPr>
              <a:t>”</a:t>
            </a:r>
            <a:endParaRPr lang="en-US" dirty="0"/>
          </a:p>
        </p:txBody>
      </p:sp>
      <p:sp>
        <p:nvSpPr>
          <p:cNvPr id="1048587" name="Текст 2"/>
          <p:cNvSpPr>
            <a:spLocks noGrp="1"/>
          </p:cNvSpPr>
          <p:nvPr>
            <p:ph type="body" idx="1"/>
          </p:nvPr>
        </p:nvSpPr>
        <p:spPr>
          <a:xfrm>
            <a:off x="6474541" y="3602038"/>
            <a:ext cx="4911213" cy="301998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  <a:effectLst/>
              </a:rPr>
              <a:t>Викладач</a:t>
            </a:r>
            <a:r>
              <a:rPr lang="en-US" dirty="0">
                <a:solidFill>
                  <a:schemeClr val="tx1"/>
                </a:solidFill>
                <a:effectLst/>
              </a:rPr>
              <a:t>:</a:t>
            </a:r>
            <a:r>
              <a:rPr lang="uk-UA" dirty="0">
                <a:solidFill>
                  <a:schemeClr val="tx1"/>
                </a:solidFill>
                <a:effectLst/>
              </a:rPr>
              <a:t>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Письмак Ольга </a:t>
            </a:r>
            <a:r>
              <a:rPr lang="uk-UA" dirty="0">
                <a:solidFill>
                  <a:schemeClr val="tx1"/>
                </a:solidFill>
                <a:effectLst/>
              </a:rPr>
              <a:t>Степанівна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4248429" cy="6209071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Участь у доборі на прокурорську діяльність мають право брати особи, які відповідають вимогам визначеним статтею 27 Закону України «Про прокуратуру», а саме: є громадянами України; мають вищу юридичну освіту та стаж роботи в галузі права не менше двох років; володіють державною мовою.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3" name="Рисунок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4968"/>
            <a:ext cx="4759094" cy="58447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4885739" cy="6209071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Висновок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Отже прокуратура виконує функцію нагляду за додержанням прав і свобод людини і громадянина. Є суб’єктом кримінального процесу і бере участь у всіх його стадіях, здійснюючи нагляд за дотриманням законів. І згідно Кодексу є самостійним у своїй процесуальній діяльності.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2" name="Рисунок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94" y="522671"/>
            <a:ext cx="3784348" cy="57536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11258829" cy="2004887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Дякую за увагу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5751871" cy="6209071"/>
          </a:xfrm>
        </p:spPr>
        <p:txBody>
          <a:bodyPr>
            <a:normAutofit fontScale="95833"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Прокурори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як правило, є юристами,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вищу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юридичну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освіту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визнаються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судом, 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якому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намір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представляти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тобто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прийняті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адвокатури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залучають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кримінальної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справи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встановлення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підозрюваного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пред’явлення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обвинувачення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Оскільки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прокурори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підтримуються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державною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владою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на них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поширюються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спеціальні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правила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відповідальності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додаток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тих, що 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обов’язковими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адвокатів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148064">
            <a:off x="6350744" y="1413960"/>
            <a:ext cx="5901618" cy="4194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5751871" cy="6209071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Австралії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Канаді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Англії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Уельсі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Кенії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Гонконгу,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Північній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Ірландії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Республіці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Ірландія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Тринідаді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Тобаго,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Гайані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Кенії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Африці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керівник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органу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прокуратури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як директор державного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обвинувачення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DPP).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призначається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 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обирається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DPP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підлягати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різному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ступеню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контролю з боку генерального прокурора,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письмова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директива, яка має бути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опублікована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61" name="Рисунок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28142" y="536161"/>
            <a:ext cx="5606482" cy="4208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Текст 2"/>
          <p:cNvSpPr>
            <a:spLocks noGrp="1"/>
          </p:cNvSpPr>
          <p:nvPr>
            <p:ph type="body" idx="1"/>
          </p:nvPr>
        </p:nvSpPr>
        <p:spPr>
          <a:xfrm>
            <a:off x="277092" y="166256"/>
            <a:ext cx="6497782" cy="65317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Австралії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органи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прокуратури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порушують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кримінальне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переслідування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імені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Корони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підозрювані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злочини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Принаймні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випадку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серйозних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справ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поліція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просить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DPP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розслідування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проконсультувати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щодо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достатності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доказів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вважає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належним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попросять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підготувати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клопотання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суду про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дозвіл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обшук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прослуховування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перехоплення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телекомунікацій.Останні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конституції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Південно-Африканська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як правило,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гарантують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незалежність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неупередженість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ДПП.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60" name="Рисунок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74" y="775092"/>
            <a:ext cx="4749184" cy="4753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Текст 2"/>
          <p:cNvSpPr>
            <a:spLocks noGrp="1"/>
          </p:cNvSpPr>
          <p:nvPr>
            <p:ph type="body" idx="1"/>
          </p:nvPr>
        </p:nvSpPr>
        <p:spPr>
          <a:xfrm>
            <a:off x="309717" y="294968"/>
            <a:ext cx="4982720" cy="6209071"/>
          </a:xfrm>
        </p:spPr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прокуратура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канцелярія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соціалістичних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судових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системах, яка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певним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чином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службі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прокурора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системах, але з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далекосяжними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обов’язками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такими як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ведення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розслідувань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іншим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чином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проводяться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відділеннями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поліції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14881"/>
            <a:ext cx="5164496" cy="5169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5751871" cy="6209071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ранній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історії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Англії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жертви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злочину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їхні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родини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мали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наймати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приватного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прокурора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переслідування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кримінальних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звинувачень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особи, яка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нібито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заподіяла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тілесні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ушкодження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жертві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колоніальній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Америці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через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голландську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(і,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французьку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практику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розширення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посади генерального прокурора,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службовці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стали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домінувати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судовому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переслідуванні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злочинів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83" y="818696"/>
            <a:ext cx="5156873" cy="5161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Текст 2"/>
          <p:cNvSpPr>
            <a:spLocks noGrp="1"/>
          </p:cNvSpPr>
          <p:nvPr>
            <p:ph type="body" idx="1"/>
          </p:nvPr>
        </p:nvSpPr>
        <p:spPr>
          <a:xfrm>
            <a:off x="309717" y="294968"/>
            <a:ext cx="11563628" cy="2462087"/>
          </a:xfrm>
        </p:spPr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Приватні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обвинувачі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використовувалися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Північній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Кароліні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1975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Нігерії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приватне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обвинувачення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але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практика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поступово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припиняється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45" y="2457837"/>
            <a:ext cx="4084635" cy="4088391"/>
          </a:xfrm>
          <a:prstGeom prst="rect">
            <a:avLst/>
          </a:prstGeom>
        </p:spPr>
      </p:pic>
      <p:pic>
        <p:nvPicPr>
          <p:cNvPr id="2097157" name="Рисунок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67" y="2076879"/>
            <a:ext cx="4240282" cy="42441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4788757" cy="6209071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Україні діяльність прокуратури регулює державне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законодавствою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Систему прокуратури  України становлять: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1)Офіс Генерального прокурора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 Обласні прокуратури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3)Окружні прокуратури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4) Спеціалізована антикорупційна прокуратура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5" name="Рисунок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03" y="294967"/>
            <a:ext cx="4973163" cy="5997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Текст 2"/>
          <p:cNvSpPr>
            <a:spLocks noGrp="1"/>
          </p:cNvSpPr>
          <p:nvPr>
            <p:ph type="body" idx="1"/>
          </p:nvPr>
        </p:nvSpPr>
        <p:spPr>
          <a:xfrm>
            <a:off x="309716" y="294968"/>
            <a:ext cx="5051993" cy="6209071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Перелік, утворення, реорганізація та ліквідація спеціалізованих прокуратур, визначення їх статусу, компетенції, структури і штатного розпису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здійснються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Генеральним прокурором. (Частина друга статті 7 в редакції закону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 113-IX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від 19.09.2019). Особливості організації і діяльності Спеціалізованої антикорупційної прокуратури визначені статтею 8 цього Закону.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59" y="604189"/>
            <a:ext cx="4309576" cy="56673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 Презентація на тему: “прокурор”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2</cp:revision>
  <dcterms:created xsi:type="dcterms:W3CDTF">2022-03-28T08:45:13Z</dcterms:created>
  <dcterms:modified xsi:type="dcterms:W3CDTF">2023-11-09T08:34:45Z</dcterms:modified>
</cp:coreProperties>
</file>