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9" r:id="rId2"/>
    <p:sldId id="256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77" r:id="rId12"/>
    <p:sldId id="278" r:id="rId13"/>
    <p:sldId id="279" r:id="rId14"/>
    <p:sldId id="280" r:id="rId15"/>
    <p:sldId id="282" r:id="rId16"/>
    <p:sldId id="281" r:id="rId17"/>
    <p:sldId id="283" r:id="rId18"/>
    <p:sldId id="285" r:id="rId19"/>
    <p:sldId id="286" r:id="rId20"/>
    <p:sldId id="287" r:id="rId21"/>
    <p:sldId id="288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2" r:id="rId45"/>
    <p:sldId id="301" r:id="rId4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9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9549EA-2693-4F85-9C64-AE5EAEB2AA4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DCC86907-B0FD-48FA-B1B3-477A8597BC01}">
      <dgm:prSet phldrT="[Текст]" custT="1"/>
      <dgm:spPr>
        <a:solidFill>
          <a:srgbClr val="00B0F0"/>
        </a:solidFill>
      </dgm:spPr>
      <dgm:t>
        <a:bodyPr anchor="t"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вивчення зовнішнього середовища з метою виявлення попиту на товар; </a:t>
          </a:r>
          <a:endParaRPr lang="ru-UA" sz="16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UA" sz="1600" dirty="0"/>
        </a:p>
      </dgm:t>
    </dgm:pt>
    <dgm:pt modelId="{1AC266A6-41F0-408D-8CAE-D14ED1301658}" type="parTrans" cxnId="{FEDB1D7B-3270-4299-97DF-68A4B4D36674}">
      <dgm:prSet/>
      <dgm:spPr/>
      <dgm:t>
        <a:bodyPr/>
        <a:lstStyle/>
        <a:p>
          <a:endParaRPr lang="ru-UA"/>
        </a:p>
      </dgm:t>
    </dgm:pt>
    <dgm:pt modelId="{90E65C2F-6105-4A82-A7F8-FFAC7CC01E41}" type="sibTrans" cxnId="{FEDB1D7B-3270-4299-97DF-68A4B4D36674}">
      <dgm:prSet/>
      <dgm:spPr/>
      <dgm:t>
        <a:bodyPr/>
        <a:lstStyle/>
        <a:p>
          <a:endParaRPr lang="ru-UA"/>
        </a:p>
      </dgm:t>
    </dgm:pt>
    <dgm:pt modelId="{ED62DBB9-014D-48DC-81A0-8C01301CCB9A}">
      <dgm:prSet phldrT="[Текст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вивчення споживача як головної дійової особи для виробника; </a:t>
          </a:r>
          <a:endParaRPr lang="ru-UA" sz="16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UA" sz="1600" dirty="0"/>
        </a:p>
      </dgm:t>
    </dgm:pt>
    <dgm:pt modelId="{A9058482-DB42-4DEC-97B8-332AAE9F8FE7}" type="parTrans" cxnId="{FE6D1F06-992C-4BC0-AA2E-1860581B4E41}">
      <dgm:prSet/>
      <dgm:spPr/>
      <dgm:t>
        <a:bodyPr/>
        <a:lstStyle/>
        <a:p>
          <a:endParaRPr lang="ru-UA"/>
        </a:p>
      </dgm:t>
    </dgm:pt>
    <dgm:pt modelId="{14809EBA-8AA8-4A14-ADA5-09CC12D3855F}" type="sibTrans" cxnId="{FE6D1F06-992C-4BC0-AA2E-1860581B4E41}">
      <dgm:prSet/>
      <dgm:spPr/>
      <dgm:t>
        <a:bodyPr/>
        <a:lstStyle/>
        <a:p>
          <a:endParaRPr lang="ru-UA"/>
        </a:p>
      </dgm:t>
    </dgm:pt>
    <dgm:pt modelId="{8115E360-03E2-496A-AB2D-166D2D7226EC}">
      <dgm:prSet phldrT="[Текст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uk-UA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планування маркетингової діяльності; </a:t>
          </a:r>
          <a:endParaRPr lang="ru-UA" sz="1600" dirty="0"/>
        </a:p>
      </dgm:t>
    </dgm:pt>
    <dgm:pt modelId="{34B0702A-87AB-4C76-A6ED-2AF89E9643D8}" type="parTrans" cxnId="{6AB95F89-706B-4143-92EF-1B0FF0F916D1}">
      <dgm:prSet/>
      <dgm:spPr/>
      <dgm:t>
        <a:bodyPr/>
        <a:lstStyle/>
        <a:p>
          <a:endParaRPr lang="ru-UA"/>
        </a:p>
      </dgm:t>
    </dgm:pt>
    <dgm:pt modelId="{7585EA27-FF1C-483A-A295-2A98FE9DEC6B}" type="sibTrans" cxnId="{6AB95F89-706B-4143-92EF-1B0FF0F916D1}">
      <dgm:prSet/>
      <dgm:spPr/>
      <dgm:t>
        <a:bodyPr/>
        <a:lstStyle/>
        <a:p>
          <a:endParaRPr lang="ru-UA"/>
        </a:p>
      </dgm:t>
    </dgm:pt>
    <dgm:pt modelId="{4359EA49-6DB3-4A52-BB55-6AB963BC5B27}">
      <dgm:prSet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розробка маркетингової товарної політики; </a:t>
          </a:r>
          <a:endParaRPr lang="ru-UA" sz="16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UA" sz="1600" dirty="0"/>
        </a:p>
      </dgm:t>
    </dgm:pt>
    <dgm:pt modelId="{9C15F2DC-FFFE-418A-9A06-79AF6F3F8966}" type="parTrans" cxnId="{C03585F9-CAEA-49FE-9585-CB69793AB155}">
      <dgm:prSet/>
      <dgm:spPr/>
      <dgm:t>
        <a:bodyPr/>
        <a:lstStyle/>
        <a:p>
          <a:endParaRPr lang="ru-UA"/>
        </a:p>
      </dgm:t>
    </dgm:pt>
    <dgm:pt modelId="{6D361806-02DD-4A2E-8B4D-0A2DBD38BD10}" type="sibTrans" cxnId="{C03585F9-CAEA-49FE-9585-CB69793AB155}">
      <dgm:prSet/>
      <dgm:spPr/>
      <dgm:t>
        <a:bodyPr/>
        <a:lstStyle/>
        <a:p>
          <a:endParaRPr lang="ru-UA"/>
        </a:p>
      </dgm:t>
    </dgm:pt>
    <dgm:pt modelId="{D92EF778-7CC9-4043-B95F-E5983753FE42}">
      <dgm:prSet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розробка маркетингової цінової політики; </a:t>
          </a:r>
          <a:endParaRPr lang="ru-UA" sz="16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UA" sz="1600" dirty="0"/>
        </a:p>
      </dgm:t>
    </dgm:pt>
    <dgm:pt modelId="{C4513D86-D9E9-47EE-857C-858E8FF64F06}" type="parTrans" cxnId="{1E43E7A0-7EE7-492F-A511-26DD49E7BC26}">
      <dgm:prSet/>
      <dgm:spPr/>
      <dgm:t>
        <a:bodyPr/>
        <a:lstStyle/>
        <a:p>
          <a:endParaRPr lang="ru-UA"/>
        </a:p>
      </dgm:t>
    </dgm:pt>
    <dgm:pt modelId="{FF117B87-D62A-4E89-AC56-4422C2B7084D}" type="sibTrans" cxnId="{1E43E7A0-7EE7-492F-A511-26DD49E7BC26}">
      <dgm:prSet/>
      <dgm:spPr/>
      <dgm:t>
        <a:bodyPr/>
        <a:lstStyle/>
        <a:p>
          <a:endParaRPr lang="ru-UA"/>
        </a:p>
      </dgm:t>
    </dgm:pt>
    <dgm:pt modelId="{8DE52A26-7F28-451C-9C33-CC6E2A0482BE}">
      <dgm:prSet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розробка маркетингової політики розподілу; </a:t>
          </a:r>
          <a:endParaRPr lang="ru-UA" sz="16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UA" sz="1600" dirty="0"/>
        </a:p>
      </dgm:t>
    </dgm:pt>
    <dgm:pt modelId="{B5E1405F-43A9-4CE0-A0F3-8C1B61D8B396}" type="parTrans" cxnId="{F0E1900F-66ED-46A2-93D4-325B57A25CE9}">
      <dgm:prSet/>
      <dgm:spPr/>
      <dgm:t>
        <a:bodyPr/>
        <a:lstStyle/>
        <a:p>
          <a:endParaRPr lang="ru-UA"/>
        </a:p>
      </dgm:t>
    </dgm:pt>
    <dgm:pt modelId="{91583168-158C-4CAE-818F-CD2EAC0FF511}" type="sibTrans" cxnId="{F0E1900F-66ED-46A2-93D4-325B57A25CE9}">
      <dgm:prSet/>
      <dgm:spPr/>
      <dgm:t>
        <a:bodyPr/>
        <a:lstStyle/>
        <a:p>
          <a:endParaRPr lang="ru-UA"/>
        </a:p>
      </dgm:t>
    </dgm:pt>
    <dgm:pt modelId="{A77DE756-55B6-463C-8DFE-C6079101BEE2}">
      <dgm:prSet custT="1"/>
      <dgm:spPr>
        <a:solidFill>
          <a:srgbClr val="00B0F0"/>
        </a:solidFill>
        <a:ln>
          <a:solidFill>
            <a:srgbClr val="00B0F0"/>
          </a:solidFill>
        </a:ln>
      </dgm:spPr>
      <dgm:t>
        <a:bodyPr anchor="t"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розробка маркетингової політики комунікації – функція постійного нагадування ринку про товари та фірму; </a:t>
          </a:r>
          <a:endParaRPr lang="ru-UA" sz="16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UA" sz="1600" dirty="0"/>
        </a:p>
      </dgm:t>
    </dgm:pt>
    <dgm:pt modelId="{5EF73D84-6929-4D48-96AE-735651C90CF5}" type="parTrans" cxnId="{0D782D1A-0903-40AC-8399-3E29B0EFC3BD}">
      <dgm:prSet/>
      <dgm:spPr/>
      <dgm:t>
        <a:bodyPr/>
        <a:lstStyle/>
        <a:p>
          <a:endParaRPr lang="ru-UA"/>
        </a:p>
      </dgm:t>
    </dgm:pt>
    <dgm:pt modelId="{45DA0343-C019-4591-B48F-36FC2584C378}" type="sibTrans" cxnId="{0D782D1A-0903-40AC-8399-3E29B0EFC3BD}">
      <dgm:prSet/>
      <dgm:spPr/>
      <dgm:t>
        <a:bodyPr/>
        <a:lstStyle/>
        <a:p>
          <a:endParaRPr lang="ru-UA"/>
        </a:p>
      </dgm:t>
    </dgm:pt>
    <dgm:pt modelId="{7916DA97-0F58-4AF7-962A-39C726C238D8}">
      <dgm:prSet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забезпечення соціальної відповідальності; </a:t>
          </a:r>
          <a:endParaRPr lang="ru-UA" sz="16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UA" sz="1600" dirty="0"/>
        </a:p>
      </dgm:t>
    </dgm:pt>
    <dgm:pt modelId="{135879C0-C1D4-46BB-A37F-E0A2191FCC53}" type="parTrans" cxnId="{1C79B25E-D574-4945-BE36-D335770BBE6A}">
      <dgm:prSet/>
      <dgm:spPr/>
      <dgm:t>
        <a:bodyPr/>
        <a:lstStyle/>
        <a:p>
          <a:endParaRPr lang="ru-UA"/>
        </a:p>
      </dgm:t>
    </dgm:pt>
    <dgm:pt modelId="{980CD130-0C8F-44B8-BD2D-6304529AE6CE}" type="sibTrans" cxnId="{1C79B25E-D574-4945-BE36-D335770BBE6A}">
      <dgm:prSet/>
      <dgm:spPr/>
      <dgm:t>
        <a:bodyPr/>
        <a:lstStyle/>
        <a:p>
          <a:endParaRPr lang="ru-UA"/>
        </a:p>
      </dgm:t>
    </dgm:pt>
    <dgm:pt modelId="{B28738C2-44D3-481C-82E7-2A24ABAF9373}">
      <dgm:prSet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управління маркетинговою діяльністю. 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UA" sz="1600" dirty="0"/>
        </a:p>
      </dgm:t>
    </dgm:pt>
    <dgm:pt modelId="{EEBEC862-F940-4FF9-85EA-7B190C7F31C6}" type="parTrans" cxnId="{A2C140E6-96AE-4FE3-8A28-FAA36003B516}">
      <dgm:prSet/>
      <dgm:spPr/>
      <dgm:t>
        <a:bodyPr/>
        <a:lstStyle/>
        <a:p>
          <a:endParaRPr lang="ru-UA"/>
        </a:p>
      </dgm:t>
    </dgm:pt>
    <dgm:pt modelId="{747F3E80-B1CA-4D32-A503-EA1A2BA7876C}" type="sibTrans" cxnId="{A2C140E6-96AE-4FE3-8A28-FAA36003B516}">
      <dgm:prSet/>
      <dgm:spPr/>
      <dgm:t>
        <a:bodyPr/>
        <a:lstStyle/>
        <a:p>
          <a:endParaRPr lang="ru-UA"/>
        </a:p>
      </dgm:t>
    </dgm:pt>
    <dgm:pt modelId="{29C855C8-2ABB-4C63-B06C-C90921EA490D}" type="pres">
      <dgm:prSet presAssocID="{AD9549EA-2693-4F85-9C64-AE5EAEB2AA43}" presName="linear" presStyleCnt="0">
        <dgm:presLayoutVars>
          <dgm:dir/>
          <dgm:animLvl val="lvl"/>
          <dgm:resizeHandles val="exact"/>
        </dgm:presLayoutVars>
      </dgm:prSet>
      <dgm:spPr/>
    </dgm:pt>
    <dgm:pt modelId="{28DD053C-71D9-42E9-92C5-E18CB0978E08}" type="pres">
      <dgm:prSet presAssocID="{DCC86907-B0FD-48FA-B1B3-477A8597BC01}" presName="parentLin" presStyleCnt="0"/>
      <dgm:spPr/>
    </dgm:pt>
    <dgm:pt modelId="{918C4744-51CC-4125-92CC-69AB9A83B5A0}" type="pres">
      <dgm:prSet presAssocID="{DCC86907-B0FD-48FA-B1B3-477A8597BC01}" presName="parentLeftMargin" presStyleLbl="node1" presStyleIdx="0" presStyleCnt="9"/>
      <dgm:spPr/>
    </dgm:pt>
    <dgm:pt modelId="{BAD83AE1-F31D-48C0-A227-22C776F9EEE6}" type="pres">
      <dgm:prSet presAssocID="{DCC86907-B0FD-48FA-B1B3-477A8597BC01}" presName="parentText" presStyleLbl="node1" presStyleIdx="0" presStyleCnt="9" custScaleX="99058" custScaleY="213339" custLinFactNeighborX="2344" custLinFactNeighborY="4033">
        <dgm:presLayoutVars>
          <dgm:chMax val="0"/>
          <dgm:bulletEnabled val="1"/>
        </dgm:presLayoutVars>
      </dgm:prSet>
      <dgm:spPr/>
    </dgm:pt>
    <dgm:pt modelId="{34C0CEB1-D95B-4D16-BF07-8F9AAB46B638}" type="pres">
      <dgm:prSet presAssocID="{DCC86907-B0FD-48FA-B1B3-477A8597BC01}" presName="negativeSpace" presStyleCnt="0"/>
      <dgm:spPr/>
    </dgm:pt>
    <dgm:pt modelId="{25FC783F-53E1-44A2-9636-0944ECE8AE83}" type="pres">
      <dgm:prSet presAssocID="{DCC86907-B0FD-48FA-B1B3-477A8597BC01}" presName="childText" presStyleLbl="conFgAcc1" presStyleIdx="0" presStyleCnt="9">
        <dgm:presLayoutVars>
          <dgm:bulletEnabled val="1"/>
        </dgm:presLayoutVars>
      </dgm:prSet>
      <dgm:spPr/>
    </dgm:pt>
    <dgm:pt modelId="{17B2CE31-4AD5-4E3B-B492-99F4551044BE}" type="pres">
      <dgm:prSet presAssocID="{90E65C2F-6105-4A82-A7F8-FFAC7CC01E41}" presName="spaceBetweenRectangles" presStyleCnt="0"/>
      <dgm:spPr/>
    </dgm:pt>
    <dgm:pt modelId="{4EE90A17-5FD0-44EA-A9AD-CE5460BBA7CA}" type="pres">
      <dgm:prSet presAssocID="{ED62DBB9-014D-48DC-81A0-8C01301CCB9A}" presName="parentLin" presStyleCnt="0"/>
      <dgm:spPr/>
    </dgm:pt>
    <dgm:pt modelId="{90C40D08-59E4-4899-B37B-F59AC4272845}" type="pres">
      <dgm:prSet presAssocID="{ED62DBB9-014D-48DC-81A0-8C01301CCB9A}" presName="parentLeftMargin" presStyleLbl="node1" presStyleIdx="0" presStyleCnt="9"/>
      <dgm:spPr/>
    </dgm:pt>
    <dgm:pt modelId="{03324F7F-E344-42C5-831C-282E6034652C}" type="pres">
      <dgm:prSet presAssocID="{ED62DBB9-014D-48DC-81A0-8C01301CCB9A}" presName="parentText" presStyleLbl="node1" presStyleIdx="1" presStyleCnt="9" custScaleX="100519" custScaleY="188542">
        <dgm:presLayoutVars>
          <dgm:chMax val="0"/>
          <dgm:bulletEnabled val="1"/>
        </dgm:presLayoutVars>
      </dgm:prSet>
      <dgm:spPr/>
    </dgm:pt>
    <dgm:pt modelId="{3BD29C59-1B5D-4EDB-9ECB-F343E635BF29}" type="pres">
      <dgm:prSet presAssocID="{ED62DBB9-014D-48DC-81A0-8C01301CCB9A}" presName="negativeSpace" presStyleCnt="0"/>
      <dgm:spPr/>
    </dgm:pt>
    <dgm:pt modelId="{372F7B7D-D325-4D6D-A9D2-7C4BDA817EB3}" type="pres">
      <dgm:prSet presAssocID="{ED62DBB9-014D-48DC-81A0-8C01301CCB9A}" presName="childText" presStyleLbl="conFgAcc1" presStyleIdx="1" presStyleCnt="9">
        <dgm:presLayoutVars>
          <dgm:bulletEnabled val="1"/>
        </dgm:presLayoutVars>
      </dgm:prSet>
      <dgm:spPr/>
    </dgm:pt>
    <dgm:pt modelId="{51174774-6FAF-4C83-ACEC-45EB3DB9C4E1}" type="pres">
      <dgm:prSet presAssocID="{14809EBA-8AA8-4A14-ADA5-09CC12D3855F}" presName="spaceBetweenRectangles" presStyleCnt="0"/>
      <dgm:spPr/>
    </dgm:pt>
    <dgm:pt modelId="{13D10B54-D875-40DC-B2DF-1F5476A332A9}" type="pres">
      <dgm:prSet presAssocID="{8115E360-03E2-496A-AB2D-166D2D7226EC}" presName="parentLin" presStyleCnt="0"/>
      <dgm:spPr/>
    </dgm:pt>
    <dgm:pt modelId="{3EAB9A58-66C3-42A5-B4D1-68859669E7B6}" type="pres">
      <dgm:prSet presAssocID="{8115E360-03E2-496A-AB2D-166D2D7226EC}" presName="parentLeftMargin" presStyleLbl="node1" presStyleIdx="1" presStyleCnt="9"/>
      <dgm:spPr/>
    </dgm:pt>
    <dgm:pt modelId="{67E3E3CF-0F6A-4739-B830-D60C4EC17A84}" type="pres">
      <dgm:prSet presAssocID="{8115E360-03E2-496A-AB2D-166D2D7226EC}" presName="parentText" presStyleLbl="node1" presStyleIdx="2" presStyleCnt="9" custScaleX="99322" custScaleY="218717">
        <dgm:presLayoutVars>
          <dgm:chMax val="0"/>
          <dgm:bulletEnabled val="1"/>
        </dgm:presLayoutVars>
      </dgm:prSet>
      <dgm:spPr/>
    </dgm:pt>
    <dgm:pt modelId="{08D6B00A-BA0B-47F9-ACF4-4185E9D81A9B}" type="pres">
      <dgm:prSet presAssocID="{8115E360-03E2-496A-AB2D-166D2D7226EC}" presName="negativeSpace" presStyleCnt="0"/>
      <dgm:spPr/>
    </dgm:pt>
    <dgm:pt modelId="{DAD43139-0DA7-4B18-9D56-D9C7A8422230}" type="pres">
      <dgm:prSet presAssocID="{8115E360-03E2-496A-AB2D-166D2D7226EC}" presName="childText" presStyleLbl="conFgAcc1" presStyleIdx="2" presStyleCnt="9">
        <dgm:presLayoutVars>
          <dgm:bulletEnabled val="1"/>
        </dgm:presLayoutVars>
      </dgm:prSet>
      <dgm:spPr>
        <a:solidFill>
          <a:schemeClr val="bg1"/>
        </a:solidFill>
      </dgm:spPr>
    </dgm:pt>
    <dgm:pt modelId="{B4C15538-65C2-41B3-9CB8-1B810DA5CE2E}" type="pres">
      <dgm:prSet presAssocID="{7585EA27-FF1C-483A-A295-2A98FE9DEC6B}" presName="spaceBetweenRectangles" presStyleCnt="0"/>
      <dgm:spPr/>
    </dgm:pt>
    <dgm:pt modelId="{58D423EB-14CD-487D-AC59-DB18D834D40F}" type="pres">
      <dgm:prSet presAssocID="{4359EA49-6DB3-4A52-BB55-6AB963BC5B27}" presName="parentLin" presStyleCnt="0"/>
      <dgm:spPr/>
    </dgm:pt>
    <dgm:pt modelId="{22A2E666-3C1D-40A6-9C7E-8BFC18095DF1}" type="pres">
      <dgm:prSet presAssocID="{4359EA49-6DB3-4A52-BB55-6AB963BC5B27}" presName="parentLeftMargin" presStyleLbl="node1" presStyleIdx="2" presStyleCnt="9"/>
      <dgm:spPr/>
    </dgm:pt>
    <dgm:pt modelId="{3EFC4425-DF1E-40EC-9D10-1BB18136A0EB}" type="pres">
      <dgm:prSet presAssocID="{4359EA49-6DB3-4A52-BB55-6AB963BC5B27}" presName="parentText" presStyleLbl="node1" presStyleIdx="3" presStyleCnt="9" custScaleX="98883" custScaleY="199111">
        <dgm:presLayoutVars>
          <dgm:chMax val="0"/>
          <dgm:bulletEnabled val="1"/>
        </dgm:presLayoutVars>
      </dgm:prSet>
      <dgm:spPr/>
    </dgm:pt>
    <dgm:pt modelId="{C3FBBC7F-49F3-433A-BC27-8287706D9FC3}" type="pres">
      <dgm:prSet presAssocID="{4359EA49-6DB3-4A52-BB55-6AB963BC5B27}" presName="negativeSpace" presStyleCnt="0"/>
      <dgm:spPr/>
    </dgm:pt>
    <dgm:pt modelId="{8F28D1EA-373B-4DFE-88E4-6D42A4C6EE9C}" type="pres">
      <dgm:prSet presAssocID="{4359EA49-6DB3-4A52-BB55-6AB963BC5B27}" presName="childText" presStyleLbl="conFgAcc1" presStyleIdx="3" presStyleCnt="9">
        <dgm:presLayoutVars>
          <dgm:bulletEnabled val="1"/>
        </dgm:presLayoutVars>
      </dgm:prSet>
      <dgm:spPr/>
    </dgm:pt>
    <dgm:pt modelId="{B7CE1FA5-18AA-44CF-A3E3-F28D13476E53}" type="pres">
      <dgm:prSet presAssocID="{6D361806-02DD-4A2E-8B4D-0A2DBD38BD10}" presName="spaceBetweenRectangles" presStyleCnt="0"/>
      <dgm:spPr/>
    </dgm:pt>
    <dgm:pt modelId="{5432B42B-4FAD-4F86-8DDC-14549B0EAA15}" type="pres">
      <dgm:prSet presAssocID="{D92EF778-7CC9-4043-B95F-E5983753FE42}" presName="parentLin" presStyleCnt="0"/>
      <dgm:spPr/>
    </dgm:pt>
    <dgm:pt modelId="{56BA655C-727E-447E-B317-778DDD2D9D33}" type="pres">
      <dgm:prSet presAssocID="{D92EF778-7CC9-4043-B95F-E5983753FE42}" presName="parentLeftMargin" presStyleLbl="node1" presStyleIdx="3" presStyleCnt="9"/>
      <dgm:spPr/>
    </dgm:pt>
    <dgm:pt modelId="{C2A6155D-EB71-4C28-B3A8-09E3F27C5789}" type="pres">
      <dgm:prSet presAssocID="{D92EF778-7CC9-4043-B95F-E5983753FE42}" presName="parentText" presStyleLbl="node1" presStyleIdx="4" presStyleCnt="9" custScaleX="99322" custScaleY="220509">
        <dgm:presLayoutVars>
          <dgm:chMax val="0"/>
          <dgm:bulletEnabled val="1"/>
        </dgm:presLayoutVars>
      </dgm:prSet>
      <dgm:spPr/>
    </dgm:pt>
    <dgm:pt modelId="{98EC95A8-C11F-4F5A-AA4F-BF1818963A06}" type="pres">
      <dgm:prSet presAssocID="{D92EF778-7CC9-4043-B95F-E5983753FE42}" presName="negativeSpace" presStyleCnt="0"/>
      <dgm:spPr/>
    </dgm:pt>
    <dgm:pt modelId="{3988D8C2-92B5-4BE8-A037-90B43F3727B2}" type="pres">
      <dgm:prSet presAssocID="{D92EF778-7CC9-4043-B95F-E5983753FE42}" presName="childText" presStyleLbl="conFgAcc1" presStyleIdx="4" presStyleCnt="9">
        <dgm:presLayoutVars>
          <dgm:bulletEnabled val="1"/>
        </dgm:presLayoutVars>
      </dgm:prSet>
      <dgm:spPr/>
    </dgm:pt>
    <dgm:pt modelId="{ABABBDAE-804D-4D69-8764-3A5AAD559607}" type="pres">
      <dgm:prSet presAssocID="{FF117B87-D62A-4E89-AC56-4422C2B7084D}" presName="spaceBetweenRectangles" presStyleCnt="0"/>
      <dgm:spPr/>
    </dgm:pt>
    <dgm:pt modelId="{BFE0D090-3641-4960-B66C-0CC852059FE4}" type="pres">
      <dgm:prSet presAssocID="{8DE52A26-7F28-451C-9C33-CC6E2A0482BE}" presName="parentLin" presStyleCnt="0"/>
      <dgm:spPr/>
    </dgm:pt>
    <dgm:pt modelId="{35C15254-51F9-427E-B0F8-4DDC0E8C84C5}" type="pres">
      <dgm:prSet presAssocID="{8DE52A26-7F28-451C-9C33-CC6E2A0482BE}" presName="parentLeftMargin" presStyleLbl="node1" presStyleIdx="4" presStyleCnt="9"/>
      <dgm:spPr/>
    </dgm:pt>
    <dgm:pt modelId="{D0EE4662-AEBE-4677-9968-56C22A3B132F}" type="pres">
      <dgm:prSet presAssocID="{8DE52A26-7F28-451C-9C33-CC6E2A0482BE}" presName="parentText" presStyleLbl="node1" presStyleIdx="5" presStyleCnt="9" custScaleX="100045" custScaleY="232567">
        <dgm:presLayoutVars>
          <dgm:chMax val="0"/>
          <dgm:bulletEnabled val="1"/>
        </dgm:presLayoutVars>
      </dgm:prSet>
      <dgm:spPr/>
    </dgm:pt>
    <dgm:pt modelId="{8389D7D8-8891-4E6C-9AD1-1A89FDAEB921}" type="pres">
      <dgm:prSet presAssocID="{8DE52A26-7F28-451C-9C33-CC6E2A0482BE}" presName="negativeSpace" presStyleCnt="0"/>
      <dgm:spPr/>
    </dgm:pt>
    <dgm:pt modelId="{C2856C4C-44CD-466F-B4B0-6E388E90562D}" type="pres">
      <dgm:prSet presAssocID="{8DE52A26-7F28-451C-9C33-CC6E2A0482BE}" presName="childText" presStyleLbl="conFgAcc1" presStyleIdx="5" presStyleCnt="9">
        <dgm:presLayoutVars>
          <dgm:bulletEnabled val="1"/>
        </dgm:presLayoutVars>
      </dgm:prSet>
      <dgm:spPr/>
    </dgm:pt>
    <dgm:pt modelId="{CA85D3C5-8760-4B57-941F-70327389B3E9}" type="pres">
      <dgm:prSet presAssocID="{91583168-158C-4CAE-818F-CD2EAC0FF511}" presName="spaceBetweenRectangles" presStyleCnt="0"/>
      <dgm:spPr/>
    </dgm:pt>
    <dgm:pt modelId="{CA05E978-CAFE-451B-956A-8819129C58C9}" type="pres">
      <dgm:prSet presAssocID="{A77DE756-55B6-463C-8DFE-C6079101BEE2}" presName="parentLin" presStyleCnt="0"/>
      <dgm:spPr/>
    </dgm:pt>
    <dgm:pt modelId="{FC8C3C23-BA3C-4DF9-A695-CC818F0FA14A}" type="pres">
      <dgm:prSet presAssocID="{A77DE756-55B6-463C-8DFE-C6079101BEE2}" presName="parentLeftMargin" presStyleLbl="node1" presStyleIdx="5" presStyleCnt="9"/>
      <dgm:spPr/>
    </dgm:pt>
    <dgm:pt modelId="{15207536-1052-4C38-ADD4-83BAFC896D78}" type="pres">
      <dgm:prSet presAssocID="{A77DE756-55B6-463C-8DFE-C6079101BEE2}" presName="parentText" presStyleLbl="node1" presStyleIdx="6" presStyleCnt="9" custScaleX="100439" custScaleY="248090">
        <dgm:presLayoutVars>
          <dgm:chMax val="0"/>
          <dgm:bulletEnabled val="1"/>
        </dgm:presLayoutVars>
      </dgm:prSet>
      <dgm:spPr/>
    </dgm:pt>
    <dgm:pt modelId="{5F720719-5CD1-4791-8213-DB43432E34C8}" type="pres">
      <dgm:prSet presAssocID="{A77DE756-55B6-463C-8DFE-C6079101BEE2}" presName="negativeSpace" presStyleCnt="0"/>
      <dgm:spPr/>
    </dgm:pt>
    <dgm:pt modelId="{27C19A01-4440-4CFD-BD6B-4B9EC4BB4D6C}" type="pres">
      <dgm:prSet presAssocID="{A77DE756-55B6-463C-8DFE-C6079101BEE2}" presName="childText" presStyleLbl="conFgAcc1" presStyleIdx="6" presStyleCnt="9">
        <dgm:presLayoutVars>
          <dgm:bulletEnabled val="1"/>
        </dgm:presLayoutVars>
      </dgm:prSet>
      <dgm:spPr/>
    </dgm:pt>
    <dgm:pt modelId="{167734D6-4BD3-4F12-AD91-530087D50F4F}" type="pres">
      <dgm:prSet presAssocID="{45DA0343-C019-4591-B48F-36FC2584C378}" presName="spaceBetweenRectangles" presStyleCnt="0"/>
      <dgm:spPr/>
    </dgm:pt>
    <dgm:pt modelId="{00A0306E-4F97-4F94-BA0F-53B3DDE17423}" type="pres">
      <dgm:prSet presAssocID="{7916DA97-0F58-4AF7-962A-39C726C238D8}" presName="parentLin" presStyleCnt="0"/>
      <dgm:spPr/>
    </dgm:pt>
    <dgm:pt modelId="{775BED00-FC81-461B-98B1-889CF42DA3A8}" type="pres">
      <dgm:prSet presAssocID="{7916DA97-0F58-4AF7-962A-39C726C238D8}" presName="parentLeftMargin" presStyleLbl="node1" presStyleIdx="6" presStyleCnt="9"/>
      <dgm:spPr/>
    </dgm:pt>
    <dgm:pt modelId="{C5DE6A8C-B610-4E18-A3EB-17DBE8D5CB9A}" type="pres">
      <dgm:prSet presAssocID="{7916DA97-0F58-4AF7-962A-39C726C238D8}" presName="parentText" presStyleLbl="node1" presStyleIdx="7" presStyleCnt="9" custScaleX="100818" custScaleY="218114">
        <dgm:presLayoutVars>
          <dgm:chMax val="0"/>
          <dgm:bulletEnabled val="1"/>
        </dgm:presLayoutVars>
      </dgm:prSet>
      <dgm:spPr/>
    </dgm:pt>
    <dgm:pt modelId="{99F9F4C1-4385-4CF5-A3CC-5051F429E685}" type="pres">
      <dgm:prSet presAssocID="{7916DA97-0F58-4AF7-962A-39C726C238D8}" presName="negativeSpace" presStyleCnt="0"/>
      <dgm:spPr/>
    </dgm:pt>
    <dgm:pt modelId="{8F9D8DC0-E731-43DC-9628-CB2BAEEA770B}" type="pres">
      <dgm:prSet presAssocID="{7916DA97-0F58-4AF7-962A-39C726C238D8}" presName="childText" presStyleLbl="conFgAcc1" presStyleIdx="7" presStyleCnt="9">
        <dgm:presLayoutVars>
          <dgm:bulletEnabled val="1"/>
        </dgm:presLayoutVars>
      </dgm:prSet>
      <dgm:spPr/>
    </dgm:pt>
    <dgm:pt modelId="{FD3BA069-A025-4C16-8FC5-FF0ACA030281}" type="pres">
      <dgm:prSet presAssocID="{980CD130-0C8F-44B8-BD2D-6304529AE6CE}" presName="spaceBetweenRectangles" presStyleCnt="0"/>
      <dgm:spPr/>
    </dgm:pt>
    <dgm:pt modelId="{705AEE9E-4B50-40AF-8F4B-FDB47BD5BE89}" type="pres">
      <dgm:prSet presAssocID="{B28738C2-44D3-481C-82E7-2A24ABAF9373}" presName="parentLin" presStyleCnt="0"/>
      <dgm:spPr/>
    </dgm:pt>
    <dgm:pt modelId="{D5D162CC-C2C1-481B-BA4D-6EF81EF36CF2}" type="pres">
      <dgm:prSet presAssocID="{B28738C2-44D3-481C-82E7-2A24ABAF9373}" presName="parentLeftMargin" presStyleLbl="node1" presStyleIdx="7" presStyleCnt="9"/>
      <dgm:spPr/>
    </dgm:pt>
    <dgm:pt modelId="{493AABE5-5A4B-400B-981B-E9F3846DDFA7}" type="pres">
      <dgm:prSet presAssocID="{B28738C2-44D3-481C-82E7-2A24ABAF9373}" presName="parentText" presStyleLbl="node1" presStyleIdx="8" presStyleCnt="9" custScaleX="101716" custScaleY="253661">
        <dgm:presLayoutVars>
          <dgm:chMax val="0"/>
          <dgm:bulletEnabled val="1"/>
        </dgm:presLayoutVars>
      </dgm:prSet>
      <dgm:spPr/>
    </dgm:pt>
    <dgm:pt modelId="{62D3B130-16F6-4FAD-9B76-29BD5C341A8C}" type="pres">
      <dgm:prSet presAssocID="{B28738C2-44D3-481C-82E7-2A24ABAF9373}" presName="negativeSpace" presStyleCnt="0"/>
      <dgm:spPr/>
    </dgm:pt>
    <dgm:pt modelId="{56DE6CD9-33DD-42E9-A9C5-EABD49827144}" type="pres">
      <dgm:prSet presAssocID="{B28738C2-44D3-481C-82E7-2A24ABAF9373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EFDC1A05-8ABD-4F2C-8999-8A3474E35DDB}" type="presOf" srcId="{4359EA49-6DB3-4A52-BB55-6AB963BC5B27}" destId="{22A2E666-3C1D-40A6-9C7E-8BFC18095DF1}" srcOrd="0" destOrd="0" presId="urn:microsoft.com/office/officeart/2005/8/layout/list1"/>
    <dgm:cxn modelId="{FE6D1F06-992C-4BC0-AA2E-1860581B4E41}" srcId="{AD9549EA-2693-4F85-9C64-AE5EAEB2AA43}" destId="{ED62DBB9-014D-48DC-81A0-8C01301CCB9A}" srcOrd="1" destOrd="0" parTransId="{A9058482-DB42-4DEC-97B8-332AAE9F8FE7}" sibTransId="{14809EBA-8AA8-4A14-ADA5-09CC12D3855F}"/>
    <dgm:cxn modelId="{F0E1900F-66ED-46A2-93D4-325B57A25CE9}" srcId="{AD9549EA-2693-4F85-9C64-AE5EAEB2AA43}" destId="{8DE52A26-7F28-451C-9C33-CC6E2A0482BE}" srcOrd="5" destOrd="0" parTransId="{B5E1405F-43A9-4CE0-A0F3-8C1B61D8B396}" sibTransId="{91583168-158C-4CAE-818F-CD2EAC0FF511}"/>
    <dgm:cxn modelId="{E56DD010-6D14-4CEA-BA04-968C1DF54875}" type="presOf" srcId="{7916DA97-0F58-4AF7-962A-39C726C238D8}" destId="{775BED00-FC81-461B-98B1-889CF42DA3A8}" srcOrd="0" destOrd="0" presId="urn:microsoft.com/office/officeart/2005/8/layout/list1"/>
    <dgm:cxn modelId="{972DED10-7426-4B97-A5BC-2AB5A8D34F90}" type="presOf" srcId="{DCC86907-B0FD-48FA-B1B3-477A8597BC01}" destId="{918C4744-51CC-4125-92CC-69AB9A83B5A0}" srcOrd="0" destOrd="0" presId="urn:microsoft.com/office/officeart/2005/8/layout/list1"/>
    <dgm:cxn modelId="{8A76B413-4E84-4AA4-82A1-ECD900E38A34}" type="presOf" srcId="{8DE52A26-7F28-451C-9C33-CC6E2A0482BE}" destId="{35C15254-51F9-427E-B0F8-4DDC0E8C84C5}" srcOrd="0" destOrd="0" presId="urn:microsoft.com/office/officeart/2005/8/layout/list1"/>
    <dgm:cxn modelId="{0D782D1A-0903-40AC-8399-3E29B0EFC3BD}" srcId="{AD9549EA-2693-4F85-9C64-AE5EAEB2AA43}" destId="{A77DE756-55B6-463C-8DFE-C6079101BEE2}" srcOrd="6" destOrd="0" parTransId="{5EF73D84-6929-4D48-96AE-735651C90CF5}" sibTransId="{45DA0343-C019-4591-B48F-36FC2584C378}"/>
    <dgm:cxn modelId="{CECFBA32-2A5B-4A47-8B3C-6F352B64ADCF}" type="presOf" srcId="{B28738C2-44D3-481C-82E7-2A24ABAF9373}" destId="{493AABE5-5A4B-400B-981B-E9F3846DDFA7}" srcOrd="1" destOrd="0" presId="urn:microsoft.com/office/officeart/2005/8/layout/list1"/>
    <dgm:cxn modelId="{2B422E34-8B4B-4B89-8611-7955BA00D437}" type="presOf" srcId="{ED62DBB9-014D-48DC-81A0-8C01301CCB9A}" destId="{03324F7F-E344-42C5-831C-282E6034652C}" srcOrd="1" destOrd="0" presId="urn:microsoft.com/office/officeart/2005/8/layout/list1"/>
    <dgm:cxn modelId="{1C79B25E-D574-4945-BE36-D335770BBE6A}" srcId="{AD9549EA-2693-4F85-9C64-AE5EAEB2AA43}" destId="{7916DA97-0F58-4AF7-962A-39C726C238D8}" srcOrd="7" destOrd="0" parTransId="{135879C0-C1D4-46BB-A37F-E0A2191FCC53}" sibTransId="{980CD130-0C8F-44B8-BD2D-6304529AE6CE}"/>
    <dgm:cxn modelId="{AE718376-173B-4C4F-9224-2340148ABEA1}" type="presOf" srcId="{DCC86907-B0FD-48FA-B1B3-477A8597BC01}" destId="{BAD83AE1-F31D-48C0-A227-22C776F9EEE6}" srcOrd="1" destOrd="0" presId="urn:microsoft.com/office/officeart/2005/8/layout/list1"/>
    <dgm:cxn modelId="{34D8AD59-CA35-4570-870B-0E3D5656FC5C}" type="presOf" srcId="{A77DE756-55B6-463C-8DFE-C6079101BEE2}" destId="{FC8C3C23-BA3C-4DF9-A695-CC818F0FA14A}" srcOrd="0" destOrd="0" presId="urn:microsoft.com/office/officeart/2005/8/layout/list1"/>
    <dgm:cxn modelId="{F331177A-0BF9-4891-A441-63C644276308}" type="presOf" srcId="{D92EF778-7CC9-4043-B95F-E5983753FE42}" destId="{56BA655C-727E-447E-B317-778DDD2D9D33}" srcOrd="0" destOrd="0" presId="urn:microsoft.com/office/officeart/2005/8/layout/list1"/>
    <dgm:cxn modelId="{FEDB1D7B-3270-4299-97DF-68A4B4D36674}" srcId="{AD9549EA-2693-4F85-9C64-AE5EAEB2AA43}" destId="{DCC86907-B0FD-48FA-B1B3-477A8597BC01}" srcOrd="0" destOrd="0" parTransId="{1AC266A6-41F0-408D-8CAE-D14ED1301658}" sibTransId="{90E65C2F-6105-4A82-A7F8-FFAC7CC01E41}"/>
    <dgm:cxn modelId="{AA07C083-BE85-44F0-8686-C690090D8514}" type="presOf" srcId="{7916DA97-0F58-4AF7-962A-39C726C238D8}" destId="{C5DE6A8C-B610-4E18-A3EB-17DBE8D5CB9A}" srcOrd="1" destOrd="0" presId="urn:microsoft.com/office/officeart/2005/8/layout/list1"/>
    <dgm:cxn modelId="{6AB95F89-706B-4143-92EF-1B0FF0F916D1}" srcId="{AD9549EA-2693-4F85-9C64-AE5EAEB2AA43}" destId="{8115E360-03E2-496A-AB2D-166D2D7226EC}" srcOrd="2" destOrd="0" parTransId="{34B0702A-87AB-4C76-A6ED-2AF89E9643D8}" sibTransId="{7585EA27-FF1C-483A-A295-2A98FE9DEC6B}"/>
    <dgm:cxn modelId="{41863B92-9747-4D15-96D9-55B318606DFD}" type="presOf" srcId="{8DE52A26-7F28-451C-9C33-CC6E2A0482BE}" destId="{D0EE4662-AEBE-4677-9968-56C22A3B132F}" srcOrd="1" destOrd="0" presId="urn:microsoft.com/office/officeart/2005/8/layout/list1"/>
    <dgm:cxn modelId="{978D9193-A648-4548-A3BB-F64EF25B9961}" type="presOf" srcId="{4359EA49-6DB3-4A52-BB55-6AB963BC5B27}" destId="{3EFC4425-DF1E-40EC-9D10-1BB18136A0EB}" srcOrd="1" destOrd="0" presId="urn:microsoft.com/office/officeart/2005/8/layout/list1"/>
    <dgm:cxn modelId="{1E43E7A0-7EE7-492F-A511-26DD49E7BC26}" srcId="{AD9549EA-2693-4F85-9C64-AE5EAEB2AA43}" destId="{D92EF778-7CC9-4043-B95F-E5983753FE42}" srcOrd="4" destOrd="0" parTransId="{C4513D86-D9E9-47EE-857C-858E8FF64F06}" sibTransId="{FF117B87-D62A-4E89-AC56-4422C2B7084D}"/>
    <dgm:cxn modelId="{251E2AA5-DC18-4A9F-87A5-C09CF52B8F96}" type="presOf" srcId="{AD9549EA-2693-4F85-9C64-AE5EAEB2AA43}" destId="{29C855C8-2ABB-4C63-B06C-C90921EA490D}" srcOrd="0" destOrd="0" presId="urn:microsoft.com/office/officeart/2005/8/layout/list1"/>
    <dgm:cxn modelId="{B4D778A5-D8B1-4DE5-97DA-B9940543760C}" type="presOf" srcId="{A77DE756-55B6-463C-8DFE-C6079101BEE2}" destId="{15207536-1052-4C38-ADD4-83BAFC896D78}" srcOrd="1" destOrd="0" presId="urn:microsoft.com/office/officeart/2005/8/layout/list1"/>
    <dgm:cxn modelId="{9E8F0EC8-DF83-4893-99B8-A00B14E3CAF0}" type="presOf" srcId="{B28738C2-44D3-481C-82E7-2A24ABAF9373}" destId="{D5D162CC-C2C1-481B-BA4D-6EF81EF36CF2}" srcOrd="0" destOrd="0" presId="urn:microsoft.com/office/officeart/2005/8/layout/list1"/>
    <dgm:cxn modelId="{A9958BD2-850E-401F-A8C5-ACC836483F7B}" type="presOf" srcId="{8115E360-03E2-496A-AB2D-166D2D7226EC}" destId="{67E3E3CF-0F6A-4739-B830-D60C4EC17A84}" srcOrd="1" destOrd="0" presId="urn:microsoft.com/office/officeart/2005/8/layout/list1"/>
    <dgm:cxn modelId="{9E2C23D4-1056-4E88-9525-1AF48631ED7C}" type="presOf" srcId="{8115E360-03E2-496A-AB2D-166D2D7226EC}" destId="{3EAB9A58-66C3-42A5-B4D1-68859669E7B6}" srcOrd="0" destOrd="0" presId="urn:microsoft.com/office/officeart/2005/8/layout/list1"/>
    <dgm:cxn modelId="{A2C140E6-96AE-4FE3-8A28-FAA36003B516}" srcId="{AD9549EA-2693-4F85-9C64-AE5EAEB2AA43}" destId="{B28738C2-44D3-481C-82E7-2A24ABAF9373}" srcOrd="8" destOrd="0" parTransId="{EEBEC862-F940-4FF9-85EA-7B190C7F31C6}" sibTransId="{747F3E80-B1CA-4D32-A503-EA1A2BA7876C}"/>
    <dgm:cxn modelId="{7A2346F2-1CCB-4B91-A4A4-FD2D76CE919B}" type="presOf" srcId="{D92EF778-7CC9-4043-B95F-E5983753FE42}" destId="{C2A6155D-EB71-4C28-B3A8-09E3F27C5789}" srcOrd="1" destOrd="0" presId="urn:microsoft.com/office/officeart/2005/8/layout/list1"/>
    <dgm:cxn modelId="{C03585F9-CAEA-49FE-9585-CB69793AB155}" srcId="{AD9549EA-2693-4F85-9C64-AE5EAEB2AA43}" destId="{4359EA49-6DB3-4A52-BB55-6AB963BC5B27}" srcOrd="3" destOrd="0" parTransId="{9C15F2DC-FFFE-418A-9A06-79AF6F3F8966}" sibTransId="{6D361806-02DD-4A2E-8B4D-0A2DBD38BD10}"/>
    <dgm:cxn modelId="{AC81EBFE-3B5B-4F98-BDB0-AED0C7928802}" type="presOf" srcId="{ED62DBB9-014D-48DC-81A0-8C01301CCB9A}" destId="{90C40D08-59E4-4899-B37B-F59AC4272845}" srcOrd="0" destOrd="0" presId="urn:microsoft.com/office/officeart/2005/8/layout/list1"/>
    <dgm:cxn modelId="{BD8E58E1-D223-4E9A-9734-9D8461B8BA08}" type="presParOf" srcId="{29C855C8-2ABB-4C63-B06C-C90921EA490D}" destId="{28DD053C-71D9-42E9-92C5-E18CB0978E08}" srcOrd="0" destOrd="0" presId="urn:microsoft.com/office/officeart/2005/8/layout/list1"/>
    <dgm:cxn modelId="{726A32CE-B5A5-4D8F-9163-91F86DCF0503}" type="presParOf" srcId="{28DD053C-71D9-42E9-92C5-E18CB0978E08}" destId="{918C4744-51CC-4125-92CC-69AB9A83B5A0}" srcOrd="0" destOrd="0" presId="urn:microsoft.com/office/officeart/2005/8/layout/list1"/>
    <dgm:cxn modelId="{5B99EDB3-018E-4B10-BD1F-DB9002F50D09}" type="presParOf" srcId="{28DD053C-71D9-42E9-92C5-E18CB0978E08}" destId="{BAD83AE1-F31D-48C0-A227-22C776F9EEE6}" srcOrd="1" destOrd="0" presId="urn:microsoft.com/office/officeart/2005/8/layout/list1"/>
    <dgm:cxn modelId="{D9A8C6E9-1CB5-4DB9-B254-CA3121EB17D6}" type="presParOf" srcId="{29C855C8-2ABB-4C63-B06C-C90921EA490D}" destId="{34C0CEB1-D95B-4D16-BF07-8F9AAB46B638}" srcOrd="1" destOrd="0" presId="urn:microsoft.com/office/officeart/2005/8/layout/list1"/>
    <dgm:cxn modelId="{CD93CC70-FA8F-47A6-BB18-EFDF786D4EAE}" type="presParOf" srcId="{29C855C8-2ABB-4C63-B06C-C90921EA490D}" destId="{25FC783F-53E1-44A2-9636-0944ECE8AE83}" srcOrd="2" destOrd="0" presId="urn:microsoft.com/office/officeart/2005/8/layout/list1"/>
    <dgm:cxn modelId="{EE0BA48D-784F-4A95-8A9A-A3EBC0A86291}" type="presParOf" srcId="{29C855C8-2ABB-4C63-B06C-C90921EA490D}" destId="{17B2CE31-4AD5-4E3B-B492-99F4551044BE}" srcOrd="3" destOrd="0" presId="urn:microsoft.com/office/officeart/2005/8/layout/list1"/>
    <dgm:cxn modelId="{25D653B7-5E68-442F-AD4E-C082D4055D22}" type="presParOf" srcId="{29C855C8-2ABB-4C63-B06C-C90921EA490D}" destId="{4EE90A17-5FD0-44EA-A9AD-CE5460BBA7CA}" srcOrd="4" destOrd="0" presId="urn:microsoft.com/office/officeart/2005/8/layout/list1"/>
    <dgm:cxn modelId="{CE1255DF-193F-4176-A962-55FD1C2BEC36}" type="presParOf" srcId="{4EE90A17-5FD0-44EA-A9AD-CE5460BBA7CA}" destId="{90C40D08-59E4-4899-B37B-F59AC4272845}" srcOrd="0" destOrd="0" presId="urn:microsoft.com/office/officeart/2005/8/layout/list1"/>
    <dgm:cxn modelId="{2DDB2A34-6377-4D68-9D8E-CC5A152255DF}" type="presParOf" srcId="{4EE90A17-5FD0-44EA-A9AD-CE5460BBA7CA}" destId="{03324F7F-E344-42C5-831C-282E6034652C}" srcOrd="1" destOrd="0" presId="urn:microsoft.com/office/officeart/2005/8/layout/list1"/>
    <dgm:cxn modelId="{626212E0-E25B-4E4A-ABFA-E7CF2DC8DBF8}" type="presParOf" srcId="{29C855C8-2ABB-4C63-B06C-C90921EA490D}" destId="{3BD29C59-1B5D-4EDB-9ECB-F343E635BF29}" srcOrd="5" destOrd="0" presId="urn:microsoft.com/office/officeart/2005/8/layout/list1"/>
    <dgm:cxn modelId="{20BEC89C-0BBB-46FD-920C-E63A45717FCF}" type="presParOf" srcId="{29C855C8-2ABB-4C63-B06C-C90921EA490D}" destId="{372F7B7D-D325-4D6D-A9D2-7C4BDA817EB3}" srcOrd="6" destOrd="0" presId="urn:microsoft.com/office/officeart/2005/8/layout/list1"/>
    <dgm:cxn modelId="{191DB97C-223B-43E8-96A2-55D199FEC531}" type="presParOf" srcId="{29C855C8-2ABB-4C63-B06C-C90921EA490D}" destId="{51174774-6FAF-4C83-ACEC-45EB3DB9C4E1}" srcOrd="7" destOrd="0" presId="urn:microsoft.com/office/officeart/2005/8/layout/list1"/>
    <dgm:cxn modelId="{3C1853E3-033B-4FF5-BC40-26E51E508348}" type="presParOf" srcId="{29C855C8-2ABB-4C63-B06C-C90921EA490D}" destId="{13D10B54-D875-40DC-B2DF-1F5476A332A9}" srcOrd="8" destOrd="0" presId="urn:microsoft.com/office/officeart/2005/8/layout/list1"/>
    <dgm:cxn modelId="{8FDA8363-7721-4DFF-924A-26376CA39935}" type="presParOf" srcId="{13D10B54-D875-40DC-B2DF-1F5476A332A9}" destId="{3EAB9A58-66C3-42A5-B4D1-68859669E7B6}" srcOrd="0" destOrd="0" presId="urn:microsoft.com/office/officeart/2005/8/layout/list1"/>
    <dgm:cxn modelId="{29B1414D-C78C-40B5-9F7A-BF81EF5F2050}" type="presParOf" srcId="{13D10B54-D875-40DC-B2DF-1F5476A332A9}" destId="{67E3E3CF-0F6A-4739-B830-D60C4EC17A84}" srcOrd="1" destOrd="0" presId="urn:microsoft.com/office/officeart/2005/8/layout/list1"/>
    <dgm:cxn modelId="{1FD544D5-85F0-4623-ADCA-019112054B16}" type="presParOf" srcId="{29C855C8-2ABB-4C63-B06C-C90921EA490D}" destId="{08D6B00A-BA0B-47F9-ACF4-4185E9D81A9B}" srcOrd="9" destOrd="0" presId="urn:microsoft.com/office/officeart/2005/8/layout/list1"/>
    <dgm:cxn modelId="{83C259FE-9712-4F0C-AF5C-61CF030C17A5}" type="presParOf" srcId="{29C855C8-2ABB-4C63-B06C-C90921EA490D}" destId="{DAD43139-0DA7-4B18-9D56-D9C7A8422230}" srcOrd="10" destOrd="0" presId="urn:microsoft.com/office/officeart/2005/8/layout/list1"/>
    <dgm:cxn modelId="{CCD1233A-3935-4E99-9BEE-7232748F50FC}" type="presParOf" srcId="{29C855C8-2ABB-4C63-B06C-C90921EA490D}" destId="{B4C15538-65C2-41B3-9CB8-1B810DA5CE2E}" srcOrd="11" destOrd="0" presId="urn:microsoft.com/office/officeart/2005/8/layout/list1"/>
    <dgm:cxn modelId="{F7CAD196-6ECC-41DE-9677-85E72F00554E}" type="presParOf" srcId="{29C855C8-2ABB-4C63-B06C-C90921EA490D}" destId="{58D423EB-14CD-487D-AC59-DB18D834D40F}" srcOrd="12" destOrd="0" presId="urn:microsoft.com/office/officeart/2005/8/layout/list1"/>
    <dgm:cxn modelId="{BAD0A4BA-31FD-489E-B4E1-E4F444776197}" type="presParOf" srcId="{58D423EB-14CD-487D-AC59-DB18D834D40F}" destId="{22A2E666-3C1D-40A6-9C7E-8BFC18095DF1}" srcOrd="0" destOrd="0" presId="urn:microsoft.com/office/officeart/2005/8/layout/list1"/>
    <dgm:cxn modelId="{83E27948-7E02-42D5-8CCE-D8D5DF19B0D9}" type="presParOf" srcId="{58D423EB-14CD-487D-AC59-DB18D834D40F}" destId="{3EFC4425-DF1E-40EC-9D10-1BB18136A0EB}" srcOrd="1" destOrd="0" presId="urn:microsoft.com/office/officeart/2005/8/layout/list1"/>
    <dgm:cxn modelId="{DEDB5096-F732-4479-9D43-2D1CE0DBECCA}" type="presParOf" srcId="{29C855C8-2ABB-4C63-B06C-C90921EA490D}" destId="{C3FBBC7F-49F3-433A-BC27-8287706D9FC3}" srcOrd="13" destOrd="0" presId="urn:microsoft.com/office/officeart/2005/8/layout/list1"/>
    <dgm:cxn modelId="{E6E8B8C9-E205-432A-8FF1-34193AD56627}" type="presParOf" srcId="{29C855C8-2ABB-4C63-B06C-C90921EA490D}" destId="{8F28D1EA-373B-4DFE-88E4-6D42A4C6EE9C}" srcOrd="14" destOrd="0" presId="urn:microsoft.com/office/officeart/2005/8/layout/list1"/>
    <dgm:cxn modelId="{57228149-D77D-4C1C-A7AE-21BAF55045A4}" type="presParOf" srcId="{29C855C8-2ABB-4C63-B06C-C90921EA490D}" destId="{B7CE1FA5-18AA-44CF-A3E3-F28D13476E53}" srcOrd="15" destOrd="0" presId="urn:microsoft.com/office/officeart/2005/8/layout/list1"/>
    <dgm:cxn modelId="{6112ED9A-D9F9-4F38-B477-3F92FD14758E}" type="presParOf" srcId="{29C855C8-2ABB-4C63-B06C-C90921EA490D}" destId="{5432B42B-4FAD-4F86-8DDC-14549B0EAA15}" srcOrd="16" destOrd="0" presId="urn:microsoft.com/office/officeart/2005/8/layout/list1"/>
    <dgm:cxn modelId="{8F36B081-FCD3-4ABF-B986-2868B325DBAD}" type="presParOf" srcId="{5432B42B-4FAD-4F86-8DDC-14549B0EAA15}" destId="{56BA655C-727E-447E-B317-778DDD2D9D33}" srcOrd="0" destOrd="0" presId="urn:microsoft.com/office/officeart/2005/8/layout/list1"/>
    <dgm:cxn modelId="{68CDD925-FCC7-4570-A3B6-FA04D58293B5}" type="presParOf" srcId="{5432B42B-4FAD-4F86-8DDC-14549B0EAA15}" destId="{C2A6155D-EB71-4C28-B3A8-09E3F27C5789}" srcOrd="1" destOrd="0" presId="urn:microsoft.com/office/officeart/2005/8/layout/list1"/>
    <dgm:cxn modelId="{51982672-53C3-493C-BD71-9DE68B97BBE2}" type="presParOf" srcId="{29C855C8-2ABB-4C63-B06C-C90921EA490D}" destId="{98EC95A8-C11F-4F5A-AA4F-BF1818963A06}" srcOrd="17" destOrd="0" presId="urn:microsoft.com/office/officeart/2005/8/layout/list1"/>
    <dgm:cxn modelId="{E629222F-C935-469D-A9CB-783E081A9B7C}" type="presParOf" srcId="{29C855C8-2ABB-4C63-B06C-C90921EA490D}" destId="{3988D8C2-92B5-4BE8-A037-90B43F3727B2}" srcOrd="18" destOrd="0" presId="urn:microsoft.com/office/officeart/2005/8/layout/list1"/>
    <dgm:cxn modelId="{10BD5FF0-87FD-418F-B8D9-4C5021A51379}" type="presParOf" srcId="{29C855C8-2ABB-4C63-B06C-C90921EA490D}" destId="{ABABBDAE-804D-4D69-8764-3A5AAD559607}" srcOrd="19" destOrd="0" presId="urn:microsoft.com/office/officeart/2005/8/layout/list1"/>
    <dgm:cxn modelId="{2630742F-4170-427D-9671-BF12DDD6A2BE}" type="presParOf" srcId="{29C855C8-2ABB-4C63-B06C-C90921EA490D}" destId="{BFE0D090-3641-4960-B66C-0CC852059FE4}" srcOrd="20" destOrd="0" presId="urn:microsoft.com/office/officeart/2005/8/layout/list1"/>
    <dgm:cxn modelId="{A13B4D4B-59CE-4C3C-A217-F304452BEE25}" type="presParOf" srcId="{BFE0D090-3641-4960-B66C-0CC852059FE4}" destId="{35C15254-51F9-427E-B0F8-4DDC0E8C84C5}" srcOrd="0" destOrd="0" presId="urn:microsoft.com/office/officeart/2005/8/layout/list1"/>
    <dgm:cxn modelId="{B9DAA96C-4437-4E7A-8DD6-41E63BEC59B8}" type="presParOf" srcId="{BFE0D090-3641-4960-B66C-0CC852059FE4}" destId="{D0EE4662-AEBE-4677-9968-56C22A3B132F}" srcOrd="1" destOrd="0" presId="urn:microsoft.com/office/officeart/2005/8/layout/list1"/>
    <dgm:cxn modelId="{887B89F9-5A39-4317-A9CE-413390830867}" type="presParOf" srcId="{29C855C8-2ABB-4C63-B06C-C90921EA490D}" destId="{8389D7D8-8891-4E6C-9AD1-1A89FDAEB921}" srcOrd="21" destOrd="0" presId="urn:microsoft.com/office/officeart/2005/8/layout/list1"/>
    <dgm:cxn modelId="{85EDB91C-C0C1-4A97-BA97-45C8AC67129B}" type="presParOf" srcId="{29C855C8-2ABB-4C63-B06C-C90921EA490D}" destId="{C2856C4C-44CD-466F-B4B0-6E388E90562D}" srcOrd="22" destOrd="0" presId="urn:microsoft.com/office/officeart/2005/8/layout/list1"/>
    <dgm:cxn modelId="{8F4BD86A-9A05-44D2-852D-11C258D2AFD3}" type="presParOf" srcId="{29C855C8-2ABB-4C63-B06C-C90921EA490D}" destId="{CA85D3C5-8760-4B57-941F-70327389B3E9}" srcOrd="23" destOrd="0" presId="urn:microsoft.com/office/officeart/2005/8/layout/list1"/>
    <dgm:cxn modelId="{DFAD5B2B-CAD0-4A2A-A2A9-8AD9E68D14ED}" type="presParOf" srcId="{29C855C8-2ABB-4C63-B06C-C90921EA490D}" destId="{CA05E978-CAFE-451B-956A-8819129C58C9}" srcOrd="24" destOrd="0" presId="urn:microsoft.com/office/officeart/2005/8/layout/list1"/>
    <dgm:cxn modelId="{F3E9994D-3034-427D-BD37-445E96B35975}" type="presParOf" srcId="{CA05E978-CAFE-451B-956A-8819129C58C9}" destId="{FC8C3C23-BA3C-4DF9-A695-CC818F0FA14A}" srcOrd="0" destOrd="0" presId="urn:microsoft.com/office/officeart/2005/8/layout/list1"/>
    <dgm:cxn modelId="{3D9E65C5-E2CA-416B-8CA6-CC0D5E52A976}" type="presParOf" srcId="{CA05E978-CAFE-451B-956A-8819129C58C9}" destId="{15207536-1052-4C38-ADD4-83BAFC896D78}" srcOrd="1" destOrd="0" presId="urn:microsoft.com/office/officeart/2005/8/layout/list1"/>
    <dgm:cxn modelId="{500A2F49-0133-4570-9947-9D88691AF96D}" type="presParOf" srcId="{29C855C8-2ABB-4C63-B06C-C90921EA490D}" destId="{5F720719-5CD1-4791-8213-DB43432E34C8}" srcOrd="25" destOrd="0" presId="urn:microsoft.com/office/officeart/2005/8/layout/list1"/>
    <dgm:cxn modelId="{5FF5AB71-55D5-480F-87F0-0693F466CCFF}" type="presParOf" srcId="{29C855C8-2ABB-4C63-B06C-C90921EA490D}" destId="{27C19A01-4440-4CFD-BD6B-4B9EC4BB4D6C}" srcOrd="26" destOrd="0" presId="urn:microsoft.com/office/officeart/2005/8/layout/list1"/>
    <dgm:cxn modelId="{24178D9B-B764-454D-B54F-CD1A1911BF54}" type="presParOf" srcId="{29C855C8-2ABB-4C63-B06C-C90921EA490D}" destId="{167734D6-4BD3-4F12-AD91-530087D50F4F}" srcOrd="27" destOrd="0" presId="urn:microsoft.com/office/officeart/2005/8/layout/list1"/>
    <dgm:cxn modelId="{1BE7099C-CD52-42C0-B7ED-78F83B4F64A9}" type="presParOf" srcId="{29C855C8-2ABB-4C63-B06C-C90921EA490D}" destId="{00A0306E-4F97-4F94-BA0F-53B3DDE17423}" srcOrd="28" destOrd="0" presId="urn:microsoft.com/office/officeart/2005/8/layout/list1"/>
    <dgm:cxn modelId="{BD67CA8E-5138-42BE-92E8-419443C4267C}" type="presParOf" srcId="{00A0306E-4F97-4F94-BA0F-53B3DDE17423}" destId="{775BED00-FC81-461B-98B1-889CF42DA3A8}" srcOrd="0" destOrd="0" presId="urn:microsoft.com/office/officeart/2005/8/layout/list1"/>
    <dgm:cxn modelId="{997D9AB4-CA18-4C04-8F79-8B0478144F53}" type="presParOf" srcId="{00A0306E-4F97-4F94-BA0F-53B3DDE17423}" destId="{C5DE6A8C-B610-4E18-A3EB-17DBE8D5CB9A}" srcOrd="1" destOrd="0" presId="urn:microsoft.com/office/officeart/2005/8/layout/list1"/>
    <dgm:cxn modelId="{04F7DE8D-C39A-4869-BF8A-709BE21688C4}" type="presParOf" srcId="{29C855C8-2ABB-4C63-B06C-C90921EA490D}" destId="{99F9F4C1-4385-4CF5-A3CC-5051F429E685}" srcOrd="29" destOrd="0" presId="urn:microsoft.com/office/officeart/2005/8/layout/list1"/>
    <dgm:cxn modelId="{3B4C78A3-8951-40E5-9BA4-33A6C43AFC1A}" type="presParOf" srcId="{29C855C8-2ABB-4C63-B06C-C90921EA490D}" destId="{8F9D8DC0-E731-43DC-9628-CB2BAEEA770B}" srcOrd="30" destOrd="0" presId="urn:microsoft.com/office/officeart/2005/8/layout/list1"/>
    <dgm:cxn modelId="{3045039F-ED02-41FF-A79A-D6AAA8B051A7}" type="presParOf" srcId="{29C855C8-2ABB-4C63-B06C-C90921EA490D}" destId="{FD3BA069-A025-4C16-8FC5-FF0ACA030281}" srcOrd="31" destOrd="0" presId="urn:microsoft.com/office/officeart/2005/8/layout/list1"/>
    <dgm:cxn modelId="{92A4ECED-9099-4A40-861F-E7A7F261457D}" type="presParOf" srcId="{29C855C8-2ABB-4C63-B06C-C90921EA490D}" destId="{705AEE9E-4B50-40AF-8F4B-FDB47BD5BE89}" srcOrd="32" destOrd="0" presId="urn:microsoft.com/office/officeart/2005/8/layout/list1"/>
    <dgm:cxn modelId="{8B3EE96E-C470-4858-91C5-DE7481846AD6}" type="presParOf" srcId="{705AEE9E-4B50-40AF-8F4B-FDB47BD5BE89}" destId="{D5D162CC-C2C1-481B-BA4D-6EF81EF36CF2}" srcOrd="0" destOrd="0" presId="urn:microsoft.com/office/officeart/2005/8/layout/list1"/>
    <dgm:cxn modelId="{AD0668B9-20E1-4DE4-B15F-3265C18B1730}" type="presParOf" srcId="{705AEE9E-4B50-40AF-8F4B-FDB47BD5BE89}" destId="{493AABE5-5A4B-400B-981B-E9F3846DDFA7}" srcOrd="1" destOrd="0" presId="urn:microsoft.com/office/officeart/2005/8/layout/list1"/>
    <dgm:cxn modelId="{4B3E4CDB-641D-4E1A-872D-A08A7C795597}" type="presParOf" srcId="{29C855C8-2ABB-4C63-B06C-C90921EA490D}" destId="{62D3B130-16F6-4FAD-9B76-29BD5C341A8C}" srcOrd="33" destOrd="0" presId="urn:microsoft.com/office/officeart/2005/8/layout/list1"/>
    <dgm:cxn modelId="{365E14BA-9BFB-42C7-B26A-E6322555107E}" type="presParOf" srcId="{29C855C8-2ABB-4C63-B06C-C90921EA490D}" destId="{56DE6CD9-33DD-42E9-A9C5-EABD49827144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8FB363E-8892-495E-B0F1-DF0BE04907C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38229AC2-4611-41A4-AC0D-103CD0876878}">
      <dgm:prSet phldrT="[Текст]"/>
      <dgm:spPr/>
      <dgm:t>
        <a:bodyPr/>
        <a:lstStyle/>
        <a:p>
          <a:r>
            <a:rPr lang="uk-UA" dirty="0"/>
            <a:t>Потенційні фактори</a:t>
          </a:r>
          <a:endParaRPr lang="ru-UA" dirty="0"/>
        </a:p>
      </dgm:t>
    </dgm:pt>
    <dgm:pt modelId="{5A5C7348-8B27-4CF7-A6B6-13F68E1CFDFB}" type="parTrans" cxnId="{6033971D-835B-4BD2-AC74-AF5D8B0D63C3}">
      <dgm:prSet/>
      <dgm:spPr/>
      <dgm:t>
        <a:bodyPr/>
        <a:lstStyle/>
        <a:p>
          <a:endParaRPr lang="ru-UA"/>
        </a:p>
      </dgm:t>
    </dgm:pt>
    <dgm:pt modelId="{5E681E8A-DC66-493E-9165-5587139CC730}" type="sibTrans" cxnId="{6033971D-835B-4BD2-AC74-AF5D8B0D63C3}">
      <dgm:prSet/>
      <dgm:spPr/>
      <dgm:t>
        <a:bodyPr/>
        <a:lstStyle/>
        <a:p>
          <a:endParaRPr lang="ru-UA"/>
        </a:p>
      </dgm:t>
    </dgm:pt>
    <dgm:pt modelId="{1DD79431-AF17-430C-AC7B-105112287E7D}">
      <dgm:prSet phldrT="[Текст]"/>
      <dgm:spPr/>
      <dgm:t>
        <a:bodyPr/>
        <a:lstStyle/>
        <a:p>
          <a:r>
            <a:rPr lang="uk-UA" dirty="0"/>
            <a:t>Релевантні фактори</a:t>
          </a:r>
          <a:endParaRPr lang="ru-UA" dirty="0"/>
        </a:p>
      </dgm:t>
    </dgm:pt>
    <dgm:pt modelId="{42D545CB-1F48-47F3-A126-449A3BEADCBF}" type="parTrans" cxnId="{7F22A617-803F-40E6-83FE-667CA0B72D84}">
      <dgm:prSet/>
      <dgm:spPr/>
      <dgm:t>
        <a:bodyPr/>
        <a:lstStyle/>
        <a:p>
          <a:endParaRPr lang="ru-UA"/>
        </a:p>
      </dgm:t>
    </dgm:pt>
    <dgm:pt modelId="{F750F8A8-B302-467C-A57C-419FB0200443}" type="sibTrans" cxnId="{7F22A617-803F-40E6-83FE-667CA0B72D84}">
      <dgm:prSet/>
      <dgm:spPr/>
      <dgm:t>
        <a:bodyPr/>
        <a:lstStyle/>
        <a:p>
          <a:endParaRPr lang="ru-UA"/>
        </a:p>
      </dgm:t>
    </dgm:pt>
    <dgm:pt modelId="{F79DABFD-F287-44C9-8012-292ACBEFAC3D}">
      <dgm:prSet phldrT="[Текст]"/>
      <dgm:spPr/>
      <dgm:t>
        <a:bodyPr/>
        <a:lstStyle/>
        <a:p>
          <a:r>
            <a:rPr lang="uk-UA" dirty="0"/>
            <a:t>Визначальні фактори</a:t>
          </a:r>
          <a:endParaRPr lang="ru-UA" dirty="0"/>
        </a:p>
      </dgm:t>
    </dgm:pt>
    <dgm:pt modelId="{7892A182-B245-4FE1-933A-BC9D6F261CBC}" type="parTrans" cxnId="{F55EA018-D50E-4940-BAF4-49A654ACC7EB}">
      <dgm:prSet/>
      <dgm:spPr/>
      <dgm:t>
        <a:bodyPr/>
        <a:lstStyle/>
        <a:p>
          <a:endParaRPr lang="ru-UA"/>
        </a:p>
      </dgm:t>
    </dgm:pt>
    <dgm:pt modelId="{8E4AECC4-D0F1-49F1-B601-AC88BE878BFD}" type="sibTrans" cxnId="{F55EA018-D50E-4940-BAF4-49A654ACC7EB}">
      <dgm:prSet/>
      <dgm:spPr/>
      <dgm:t>
        <a:bodyPr/>
        <a:lstStyle/>
        <a:p>
          <a:endParaRPr lang="ru-UA"/>
        </a:p>
      </dgm:t>
    </dgm:pt>
    <dgm:pt modelId="{0FBA45F6-7F37-465B-A94A-2F12CC0BC17E}">
      <dgm:prSet/>
      <dgm:spPr/>
      <dgm:t>
        <a:bodyPr/>
        <a:lstStyle/>
        <a:p>
          <a:r>
            <a:rPr lang="uk-UA" dirty="0" err="1"/>
            <a:t>Спецефічні</a:t>
          </a:r>
          <a:r>
            <a:rPr lang="uk-UA" dirty="0"/>
            <a:t> фактори</a:t>
          </a:r>
          <a:endParaRPr lang="ru-UA" dirty="0"/>
        </a:p>
      </dgm:t>
    </dgm:pt>
    <dgm:pt modelId="{C364A073-9AED-4BD0-9862-1228BA41E85E}" type="parTrans" cxnId="{C3435178-E5E2-4B82-A529-84E806BD6461}">
      <dgm:prSet/>
      <dgm:spPr/>
      <dgm:t>
        <a:bodyPr/>
        <a:lstStyle/>
        <a:p>
          <a:endParaRPr lang="ru-UA"/>
        </a:p>
      </dgm:t>
    </dgm:pt>
    <dgm:pt modelId="{1D63E356-918C-4908-8C7C-D62A1DF5C760}" type="sibTrans" cxnId="{C3435178-E5E2-4B82-A529-84E806BD6461}">
      <dgm:prSet/>
      <dgm:spPr/>
      <dgm:t>
        <a:bodyPr/>
        <a:lstStyle/>
        <a:p>
          <a:endParaRPr lang="ru-UA"/>
        </a:p>
      </dgm:t>
    </dgm:pt>
    <dgm:pt modelId="{9BBE87EE-1508-4906-94C9-09A90B5B7D52}" type="pres">
      <dgm:prSet presAssocID="{68FB363E-8892-495E-B0F1-DF0BE04907C3}" presName="Name0" presStyleCnt="0">
        <dgm:presLayoutVars>
          <dgm:chMax val="7"/>
          <dgm:chPref val="7"/>
          <dgm:dir/>
        </dgm:presLayoutVars>
      </dgm:prSet>
      <dgm:spPr/>
    </dgm:pt>
    <dgm:pt modelId="{0B6BDC79-C046-4ADF-B5E4-235F732293F9}" type="pres">
      <dgm:prSet presAssocID="{68FB363E-8892-495E-B0F1-DF0BE04907C3}" presName="Name1" presStyleCnt="0"/>
      <dgm:spPr/>
    </dgm:pt>
    <dgm:pt modelId="{F3ED2752-3A86-47BE-9590-F49A941E8E25}" type="pres">
      <dgm:prSet presAssocID="{68FB363E-8892-495E-B0F1-DF0BE04907C3}" presName="cycle" presStyleCnt="0"/>
      <dgm:spPr/>
    </dgm:pt>
    <dgm:pt modelId="{33416517-90BC-4E92-9922-E5E633EB778D}" type="pres">
      <dgm:prSet presAssocID="{68FB363E-8892-495E-B0F1-DF0BE04907C3}" presName="srcNode" presStyleLbl="node1" presStyleIdx="0" presStyleCnt="4"/>
      <dgm:spPr/>
    </dgm:pt>
    <dgm:pt modelId="{D1553646-FD15-43ED-89A4-831573E30783}" type="pres">
      <dgm:prSet presAssocID="{68FB363E-8892-495E-B0F1-DF0BE04907C3}" presName="conn" presStyleLbl="parChTrans1D2" presStyleIdx="0" presStyleCnt="1"/>
      <dgm:spPr/>
    </dgm:pt>
    <dgm:pt modelId="{B584F051-951D-4ABA-995C-41AE7304449E}" type="pres">
      <dgm:prSet presAssocID="{68FB363E-8892-495E-B0F1-DF0BE04907C3}" presName="extraNode" presStyleLbl="node1" presStyleIdx="0" presStyleCnt="4"/>
      <dgm:spPr/>
    </dgm:pt>
    <dgm:pt modelId="{4EA1C749-C7FD-4FFF-A53E-40FF7F959D03}" type="pres">
      <dgm:prSet presAssocID="{68FB363E-8892-495E-B0F1-DF0BE04907C3}" presName="dstNode" presStyleLbl="node1" presStyleIdx="0" presStyleCnt="4"/>
      <dgm:spPr/>
    </dgm:pt>
    <dgm:pt modelId="{CADCA78C-0DE2-4D62-B5F8-C43148B41499}" type="pres">
      <dgm:prSet presAssocID="{38229AC2-4611-41A4-AC0D-103CD0876878}" presName="text_1" presStyleLbl="node1" presStyleIdx="0" presStyleCnt="4">
        <dgm:presLayoutVars>
          <dgm:bulletEnabled val="1"/>
        </dgm:presLayoutVars>
      </dgm:prSet>
      <dgm:spPr/>
    </dgm:pt>
    <dgm:pt modelId="{286C8214-D01E-47A1-BD52-A15822A7A3BE}" type="pres">
      <dgm:prSet presAssocID="{38229AC2-4611-41A4-AC0D-103CD0876878}" presName="accent_1" presStyleCnt="0"/>
      <dgm:spPr/>
    </dgm:pt>
    <dgm:pt modelId="{35F1C3DA-70CD-4087-AC21-D87975542B02}" type="pres">
      <dgm:prSet presAssocID="{38229AC2-4611-41A4-AC0D-103CD0876878}" presName="accentRepeatNode" presStyleLbl="solidFgAcc1" presStyleIdx="0" presStyleCnt="4"/>
      <dgm:spPr/>
    </dgm:pt>
    <dgm:pt modelId="{B2BCEA7C-8297-41A5-A368-34E6BBE1B897}" type="pres">
      <dgm:prSet presAssocID="{1DD79431-AF17-430C-AC7B-105112287E7D}" presName="text_2" presStyleLbl="node1" presStyleIdx="1" presStyleCnt="4">
        <dgm:presLayoutVars>
          <dgm:bulletEnabled val="1"/>
        </dgm:presLayoutVars>
      </dgm:prSet>
      <dgm:spPr/>
    </dgm:pt>
    <dgm:pt modelId="{CA7D4D67-F8D7-4776-B76F-AA0553988B8B}" type="pres">
      <dgm:prSet presAssocID="{1DD79431-AF17-430C-AC7B-105112287E7D}" presName="accent_2" presStyleCnt="0"/>
      <dgm:spPr/>
    </dgm:pt>
    <dgm:pt modelId="{2C4FB968-947A-4D6B-9398-AB76ECD0D381}" type="pres">
      <dgm:prSet presAssocID="{1DD79431-AF17-430C-AC7B-105112287E7D}" presName="accentRepeatNode" presStyleLbl="solidFgAcc1" presStyleIdx="1" presStyleCnt="4"/>
      <dgm:spPr/>
    </dgm:pt>
    <dgm:pt modelId="{EA3CE02E-C610-4C72-ABEC-E02E3536FF95}" type="pres">
      <dgm:prSet presAssocID="{F79DABFD-F287-44C9-8012-292ACBEFAC3D}" presName="text_3" presStyleLbl="node1" presStyleIdx="2" presStyleCnt="4">
        <dgm:presLayoutVars>
          <dgm:bulletEnabled val="1"/>
        </dgm:presLayoutVars>
      </dgm:prSet>
      <dgm:spPr/>
    </dgm:pt>
    <dgm:pt modelId="{E3A7A93F-2C68-40FD-AAF4-C07AB9CAEF81}" type="pres">
      <dgm:prSet presAssocID="{F79DABFD-F287-44C9-8012-292ACBEFAC3D}" presName="accent_3" presStyleCnt="0"/>
      <dgm:spPr/>
    </dgm:pt>
    <dgm:pt modelId="{DE9BF51A-3743-40BB-B469-250A3FCC3C3F}" type="pres">
      <dgm:prSet presAssocID="{F79DABFD-F287-44C9-8012-292ACBEFAC3D}" presName="accentRepeatNode" presStyleLbl="solidFgAcc1" presStyleIdx="2" presStyleCnt="4"/>
      <dgm:spPr/>
    </dgm:pt>
    <dgm:pt modelId="{C4B40A0D-B9FB-4F2C-8688-F6C9B0AC047A}" type="pres">
      <dgm:prSet presAssocID="{0FBA45F6-7F37-465B-A94A-2F12CC0BC17E}" presName="text_4" presStyleLbl="node1" presStyleIdx="3" presStyleCnt="4">
        <dgm:presLayoutVars>
          <dgm:bulletEnabled val="1"/>
        </dgm:presLayoutVars>
      </dgm:prSet>
      <dgm:spPr/>
    </dgm:pt>
    <dgm:pt modelId="{606FAEBF-03C8-4EB5-9332-D9E424FF5EEA}" type="pres">
      <dgm:prSet presAssocID="{0FBA45F6-7F37-465B-A94A-2F12CC0BC17E}" presName="accent_4" presStyleCnt="0"/>
      <dgm:spPr/>
    </dgm:pt>
    <dgm:pt modelId="{1CB02B5F-B039-4FBE-96DC-C47298F4DE10}" type="pres">
      <dgm:prSet presAssocID="{0FBA45F6-7F37-465B-A94A-2F12CC0BC17E}" presName="accentRepeatNode" presStyleLbl="solidFgAcc1" presStyleIdx="3" presStyleCnt="4"/>
      <dgm:spPr/>
    </dgm:pt>
  </dgm:ptLst>
  <dgm:cxnLst>
    <dgm:cxn modelId="{7F22A617-803F-40E6-83FE-667CA0B72D84}" srcId="{68FB363E-8892-495E-B0F1-DF0BE04907C3}" destId="{1DD79431-AF17-430C-AC7B-105112287E7D}" srcOrd="1" destOrd="0" parTransId="{42D545CB-1F48-47F3-A126-449A3BEADCBF}" sibTransId="{F750F8A8-B302-467C-A57C-419FB0200443}"/>
    <dgm:cxn modelId="{F55EA018-D50E-4940-BAF4-49A654ACC7EB}" srcId="{68FB363E-8892-495E-B0F1-DF0BE04907C3}" destId="{F79DABFD-F287-44C9-8012-292ACBEFAC3D}" srcOrd="2" destOrd="0" parTransId="{7892A182-B245-4FE1-933A-BC9D6F261CBC}" sibTransId="{8E4AECC4-D0F1-49F1-B601-AC88BE878BFD}"/>
    <dgm:cxn modelId="{6033971D-835B-4BD2-AC74-AF5D8B0D63C3}" srcId="{68FB363E-8892-495E-B0F1-DF0BE04907C3}" destId="{38229AC2-4611-41A4-AC0D-103CD0876878}" srcOrd="0" destOrd="0" parTransId="{5A5C7348-8B27-4CF7-A6B6-13F68E1CFDFB}" sibTransId="{5E681E8A-DC66-493E-9165-5587139CC730}"/>
    <dgm:cxn modelId="{94640964-0AEA-4D05-8CFE-6DC0BB73C717}" type="presOf" srcId="{38229AC2-4611-41A4-AC0D-103CD0876878}" destId="{CADCA78C-0DE2-4D62-B5F8-C43148B41499}" srcOrd="0" destOrd="0" presId="urn:microsoft.com/office/officeart/2008/layout/VerticalCurvedList"/>
    <dgm:cxn modelId="{C3435178-E5E2-4B82-A529-84E806BD6461}" srcId="{68FB363E-8892-495E-B0F1-DF0BE04907C3}" destId="{0FBA45F6-7F37-465B-A94A-2F12CC0BC17E}" srcOrd="3" destOrd="0" parTransId="{C364A073-9AED-4BD0-9862-1228BA41E85E}" sibTransId="{1D63E356-918C-4908-8C7C-D62A1DF5C760}"/>
    <dgm:cxn modelId="{AD086C9B-65C0-406F-A938-7F50DE99F4EE}" type="presOf" srcId="{F79DABFD-F287-44C9-8012-292ACBEFAC3D}" destId="{EA3CE02E-C610-4C72-ABEC-E02E3536FF95}" srcOrd="0" destOrd="0" presId="urn:microsoft.com/office/officeart/2008/layout/VerticalCurvedList"/>
    <dgm:cxn modelId="{E7C641AA-B2D2-4173-8116-8D1FF110E22D}" type="presOf" srcId="{0FBA45F6-7F37-465B-A94A-2F12CC0BC17E}" destId="{C4B40A0D-B9FB-4F2C-8688-F6C9B0AC047A}" srcOrd="0" destOrd="0" presId="urn:microsoft.com/office/officeart/2008/layout/VerticalCurvedList"/>
    <dgm:cxn modelId="{248B0DDD-1396-445E-B174-C0E7FB2B51BF}" type="presOf" srcId="{1DD79431-AF17-430C-AC7B-105112287E7D}" destId="{B2BCEA7C-8297-41A5-A368-34E6BBE1B897}" srcOrd="0" destOrd="0" presId="urn:microsoft.com/office/officeart/2008/layout/VerticalCurvedList"/>
    <dgm:cxn modelId="{79588FE3-EBA9-4D78-B02D-18C25743B930}" type="presOf" srcId="{68FB363E-8892-495E-B0F1-DF0BE04907C3}" destId="{9BBE87EE-1508-4906-94C9-09A90B5B7D52}" srcOrd="0" destOrd="0" presId="urn:microsoft.com/office/officeart/2008/layout/VerticalCurvedList"/>
    <dgm:cxn modelId="{019FFAF9-D80A-4AD0-AEF1-6FF7C993757E}" type="presOf" srcId="{5E681E8A-DC66-493E-9165-5587139CC730}" destId="{D1553646-FD15-43ED-89A4-831573E30783}" srcOrd="0" destOrd="0" presId="urn:microsoft.com/office/officeart/2008/layout/VerticalCurvedList"/>
    <dgm:cxn modelId="{6FEB4A66-5854-4430-86D1-98827698B4E8}" type="presParOf" srcId="{9BBE87EE-1508-4906-94C9-09A90B5B7D52}" destId="{0B6BDC79-C046-4ADF-B5E4-235F732293F9}" srcOrd="0" destOrd="0" presId="urn:microsoft.com/office/officeart/2008/layout/VerticalCurvedList"/>
    <dgm:cxn modelId="{088B00EE-1175-493B-A267-FCB25FB463A9}" type="presParOf" srcId="{0B6BDC79-C046-4ADF-B5E4-235F732293F9}" destId="{F3ED2752-3A86-47BE-9590-F49A941E8E25}" srcOrd="0" destOrd="0" presId="urn:microsoft.com/office/officeart/2008/layout/VerticalCurvedList"/>
    <dgm:cxn modelId="{AC84C508-8294-43F2-88EC-F250BAC855B5}" type="presParOf" srcId="{F3ED2752-3A86-47BE-9590-F49A941E8E25}" destId="{33416517-90BC-4E92-9922-E5E633EB778D}" srcOrd="0" destOrd="0" presId="urn:microsoft.com/office/officeart/2008/layout/VerticalCurvedList"/>
    <dgm:cxn modelId="{78F85C75-8BDE-49A6-8881-E892B543FA9A}" type="presParOf" srcId="{F3ED2752-3A86-47BE-9590-F49A941E8E25}" destId="{D1553646-FD15-43ED-89A4-831573E30783}" srcOrd="1" destOrd="0" presId="urn:microsoft.com/office/officeart/2008/layout/VerticalCurvedList"/>
    <dgm:cxn modelId="{55FE90AF-3259-40CB-8E8D-C1C25E63A3A0}" type="presParOf" srcId="{F3ED2752-3A86-47BE-9590-F49A941E8E25}" destId="{B584F051-951D-4ABA-995C-41AE7304449E}" srcOrd="2" destOrd="0" presId="urn:microsoft.com/office/officeart/2008/layout/VerticalCurvedList"/>
    <dgm:cxn modelId="{33FF0E54-2F39-4F40-8C9E-D8239D4B3470}" type="presParOf" srcId="{F3ED2752-3A86-47BE-9590-F49A941E8E25}" destId="{4EA1C749-C7FD-4FFF-A53E-40FF7F959D03}" srcOrd="3" destOrd="0" presId="urn:microsoft.com/office/officeart/2008/layout/VerticalCurvedList"/>
    <dgm:cxn modelId="{E9C20631-669B-440B-8DAE-4DAC8FD82560}" type="presParOf" srcId="{0B6BDC79-C046-4ADF-B5E4-235F732293F9}" destId="{CADCA78C-0DE2-4D62-B5F8-C43148B41499}" srcOrd="1" destOrd="0" presId="urn:microsoft.com/office/officeart/2008/layout/VerticalCurvedList"/>
    <dgm:cxn modelId="{3F6F1933-B931-48E8-A712-BEBD7F45C75B}" type="presParOf" srcId="{0B6BDC79-C046-4ADF-B5E4-235F732293F9}" destId="{286C8214-D01E-47A1-BD52-A15822A7A3BE}" srcOrd="2" destOrd="0" presId="urn:microsoft.com/office/officeart/2008/layout/VerticalCurvedList"/>
    <dgm:cxn modelId="{DAE18A03-17EC-4979-B01A-44C8B08AA3AD}" type="presParOf" srcId="{286C8214-D01E-47A1-BD52-A15822A7A3BE}" destId="{35F1C3DA-70CD-4087-AC21-D87975542B02}" srcOrd="0" destOrd="0" presId="urn:microsoft.com/office/officeart/2008/layout/VerticalCurvedList"/>
    <dgm:cxn modelId="{9952A00F-C64B-43F7-BD35-F89F0FF72703}" type="presParOf" srcId="{0B6BDC79-C046-4ADF-B5E4-235F732293F9}" destId="{B2BCEA7C-8297-41A5-A368-34E6BBE1B897}" srcOrd="3" destOrd="0" presId="urn:microsoft.com/office/officeart/2008/layout/VerticalCurvedList"/>
    <dgm:cxn modelId="{84930F33-0864-4C0B-A1E2-4C01081362A2}" type="presParOf" srcId="{0B6BDC79-C046-4ADF-B5E4-235F732293F9}" destId="{CA7D4D67-F8D7-4776-B76F-AA0553988B8B}" srcOrd="4" destOrd="0" presId="urn:microsoft.com/office/officeart/2008/layout/VerticalCurvedList"/>
    <dgm:cxn modelId="{4322A052-43DE-481F-9B19-12FBFE6ADDC7}" type="presParOf" srcId="{CA7D4D67-F8D7-4776-B76F-AA0553988B8B}" destId="{2C4FB968-947A-4D6B-9398-AB76ECD0D381}" srcOrd="0" destOrd="0" presId="urn:microsoft.com/office/officeart/2008/layout/VerticalCurvedList"/>
    <dgm:cxn modelId="{6F6D02AF-030A-40A4-997F-56BA3D843F1C}" type="presParOf" srcId="{0B6BDC79-C046-4ADF-B5E4-235F732293F9}" destId="{EA3CE02E-C610-4C72-ABEC-E02E3536FF95}" srcOrd="5" destOrd="0" presId="urn:microsoft.com/office/officeart/2008/layout/VerticalCurvedList"/>
    <dgm:cxn modelId="{4A811B41-CB8C-4703-BA34-2C9B29FC7E62}" type="presParOf" srcId="{0B6BDC79-C046-4ADF-B5E4-235F732293F9}" destId="{E3A7A93F-2C68-40FD-AAF4-C07AB9CAEF81}" srcOrd="6" destOrd="0" presId="urn:microsoft.com/office/officeart/2008/layout/VerticalCurvedList"/>
    <dgm:cxn modelId="{C5492BE2-8028-48FC-A905-A8F359E2E303}" type="presParOf" srcId="{E3A7A93F-2C68-40FD-AAF4-C07AB9CAEF81}" destId="{DE9BF51A-3743-40BB-B469-250A3FCC3C3F}" srcOrd="0" destOrd="0" presId="urn:microsoft.com/office/officeart/2008/layout/VerticalCurvedList"/>
    <dgm:cxn modelId="{942789BB-F945-4FBC-B5AD-C4C03E5010F7}" type="presParOf" srcId="{0B6BDC79-C046-4ADF-B5E4-235F732293F9}" destId="{C4B40A0D-B9FB-4F2C-8688-F6C9B0AC047A}" srcOrd="7" destOrd="0" presId="urn:microsoft.com/office/officeart/2008/layout/VerticalCurvedList"/>
    <dgm:cxn modelId="{99212495-25B9-45D3-B7BD-5B1B75F4918B}" type="presParOf" srcId="{0B6BDC79-C046-4ADF-B5E4-235F732293F9}" destId="{606FAEBF-03C8-4EB5-9332-D9E424FF5EEA}" srcOrd="8" destOrd="0" presId="urn:microsoft.com/office/officeart/2008/layout/VerticalCurvedList"/>
    <dgm:cxn modelId="{A7DF126A-61A4-4E00-8FB6-A34E99EB7613}" type="presParOf" srcId="{606FAEBF-03C8-4EB5-9332-D9E424FF5EEA}" destId="{1CB02B5F-B039-4FBE-96DC-C47298F4DE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8FB363E-8892-495E-B0F1-DF0BE04907C3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38229AC2-4611-41A4-AC0D-103CD0876878}">
      <dgm:prSet phldrT="[Текст]"/>
      <dgm:spPr/>
      <dgm:t>
        <a:bodyPr/>
        <a:lstStyle/>
        <a:p>
          <a:r>
            <a:rPr lang="uk-UA" dirty="0"/>
            <a:t>Географічний принцип</a:t>
          </a:r>
          <a:endParaRPr lang="ru-UA" dirty="0"/>
        </a:p>
      </dgm:t>
    </dgm:pt>
    <dgm:pt modelId="{5A5C7348-8B27-4CF7-A6B6-13F68E1CFDFB}" type="parTrans" cxnId="{6033971D-835B-4BD2-AC74-AF5D8B0D63C3}">
      <dgm:prSet/>
      <dgm:spPr/>
      <dgm:t>
        <a:bodyPr/>
        <a:lstStyle/>
        <a:p>
          <a:endParaRPr lang="ru-UA"/>
        </a:p>
      </dgm:t>
    </dgm:pt>
    <dgm:pt modelId="{5E681E8A-DC66-493E-9165-5587139CC730}" type="sibTrans" cxnId="{6033971D-835B-4BD2-AC74-AF5D8B0D63C3}">
      <dgm:prSet/>
      <dgm:spPr/>
      <dgm:t>
        <a:bodyPr/>
        <a:lstStyle/>
        <a:p>
          <a:endParaRPr lang="ru-UA"/>
        </a:p>
      </dgm:t>
    </dgm:pt>
    <dgm:pt modelId="{1DD79431-AF17-430C-AC7B-105112287E7D}">
      <dgm:prSet phldrT="[Текст]"/>
      <dgm:spPr/>
      <dgm:t>
        <a:bodyPr/>
        <a:lstStyle/>
        <a:p>
          <a:r>
            <a:rPr lang="uk-UA" dirty="0"/>
            <a:t>Демографічний принцип</a:t>
          </a:r>
          <a:endParaRPr lang="ru-UA" dirty="0"/>
        </a:p>
      </dgm:t>
    </dgm:pt>
    <dgm:pt modelId="{42D545CB-1F48-47F3-A126-449A3BEADCBF}" type="parTrans" cxnId="{7F22A617-803F-40E6-83FE-667CA0B72D84}">
      <dgm:prSet/>
      <dgm:spPr/>
      <dgm:t>
        <a:bodyPr/>
        <a:lstStyle/>
        <a:p>
          <a:endParaRPr lang="ru-UA"/>
        </a:p>
      </dgm:t>
    </dgm:pt>
    <dgm:pt modelId="{F750F8A8-B302-467C-A57C-419FB0200443}" type="sibTrans" cxnId="{7F22A617-803F-40E6-83FE-667CA0B72D84}">
      <dgm:prSet/>
      <dgm:spPr/>
      <dgm:t>
        <a:bodyPr/>
        <a:lstStyle/>
        <a:p>
          <a:endParaRPr lang="ru-UA"/>
        </a:p>
      </dgm:t>
    </dgm:pt>
    <dgm:pt modelId="{F79DABFD-F287-44C9-8012-292ACBEFAC3D}">
      <dgm:prSet phldrT="[Текст]"/>
      <dgm:spPr/>
      <dgm:t>
        <a:bodyPr/>
        <a:lstStyle/>
        <a:p>
          <a:r>
            <a:rPr lang="uk-UA" dirty="0"/>
            <a:t>Психологічний принцип</a:t>
          </a:r>
          <a:endParaRPr lang="ru-UA" dirty="0"/>
        </a:p>
      </dgm:t>
    </dgm:pt>
    <dgm:pt modelId="{7892A182-B245-4FE1-933A-BC9D6F261CBC}" type="parTrans" cxnId="{F55EA018-D50E-4940-BAF4-49A654ACC7EB}">
      <dgm:prSet/>
      <dgm:spPr/>
      <dgm:t>
        <a:bodyPr/>
        <a:lstStyle/>
        <a:p>
          <a:endParaRPr lang="ru-UA"/>
        </a:p>
      </dgm:t>
    </dgm:pt>
    <dgm:pt modelId="{8E4AECC4-D0F1-49F1-B601-AC88BE878BFD}" type="sibTrans" cxnId="{F55EA018-D50E-4940-BAF4-49A654ACC7EB}">
      <dgm:prSet/>
      <dgm:spPr/>
      <dgm:t>
        <a:bodyPr/>
        <a:lstStyle/>
        <a:p>
          <a:endParaRPr lang="ru-UA"/>
        </a:p>
      </dgm:t>
    </dgm:pt>
    <dgm:pt modelId="{0FBA45F6-7F37-465B-A94A-2F12CC0BC17E}">
      <dgm:prSet/>
      <dgm:spPr/>
      <dgm:t>
        <a:bodyPr/>
        <a:lstStyle/>
        <a:p>
          <a:r>
            <a:rPr lang="uk-UA" dirty="0"/>
            <a:t>Поведінковий принцип</a:t>
          </a:r>
          <a:endParaRPr lang="ru-UA" dirty="0"/>
        </a:p>
      </dgm:t>
    </dgm:pt>
    <dgm:pt modelId="{C364A073-9AED-4BD0-9862-1228BA41E85E}" type="parTrans" cxnId="{C3435178-E5E2-4B82-A529-84E806BD6461}">
      <dgm:prSet/>
      <dgm:spPr/>
      <dgm:t>
        <a:bodyPr/>
        <a:lstStyle/>
        <a:p>
          <a:endParaRPr lang="ru-UA"/>
        </a:p>
      </dgm:t>
    </dgm:pt>
    <dgm:pt modelId="{1D63E356-918C-4908-8C7C-D62A1DF5C760}" type="sibTrans" cxnId="{C3435178-E5E2-4B82-A529-84E806BD6461}">
      <dgm:prSet/>
      <dgm:spPr/>
      <dgm:t>
        <a:bodyPr/>
        <a:lstStyle/>
        <a:p>
          <a:endParaRPr lang="ru-UA"/>
        </a:p>
      </dgm:t>
    </dgm:pt>
    <dgm:pt modelId="{9BBE87EE-1508-4906-94C9-09A90B5B7D52}" type="pres">
      <dgm:prSet presAssocID="{68FB363E-8892-495E-B0F1-DF0BE04907C3}" presName="Name0" presStyleCnt="0">
        <dgm:presLayoutVars>
          <dgm:chMax val="7"/>
          <dgm:chPref val="7"/>
          <dgm:dir/>
        </dgm:presLayoutVars>
      </dgm:prSet>
      <dgm:spPr/>
    </dgm:pt>
    <dgm:pt modelId="{0B6BDC79-C046-4ADF-B5E4-235F732293F9}" type="pres">
      <dgm:prSet presAssocID="{68FB363E-8892-495E-B0F1-DF0BE04907C3}" presName="Name1" presStyleCnt="0"/>
      <dgm:spPr/>
    </dgm:pt>
    <dgm:pt modelId="{F3ED2752-3A86-47BE-9590-F49A941E8E25}" type="pres">
      <dgm:prSet presAssocID="{68FB363E-8892-495E-B0F1-DF0BE04907C3}" presName="cycle" presStyleCnt="0"/>
      <dgm:spPr/>
    </dgm:pt>
    <dgm:pt modelId="{33416517-90BC-4E92-9922-E5E633EB778D}" type="pres">
      <dgm:prSet presAssocID="{68FB363E-8892-495E-B0F1-DF0BE04907C3}" presName="srcNode" presStyleLbl="node1" presStyleIdx="0" presStyleCnt="4"/>
      <dgm:spPr/>
    </dgm:pt>
    <dgm:pt modelId="{D1553646-FD15-43ED-89A4-831573E30783}" type="pres">
      <dgm:prSet presAssocID="{68FB363E-8892-495E-B0F1-DF0BE04907C3}" presName="conn" presStyleLbl="parChTrans1D2" presStyleIdx="0" presStyleCnt="1"/>
      <dgm:spPr/>
    </dgm:pt>
    <dgm:pt modelId="{B584F051-951D-4ABA-995C-41AE7304449E}" type="pres">
      <dgm:prSet presAssocID="{68FB363E-8892-495E-B0F1-DF0BE04907C3}" presName="extraNode" presStyleLbl="node1" presStyleIdx="0" presStyleCnt="4"/>
      <dgm:spPr/>
    </dgm:pt>
    <dgm:pt modelId="{4EA1C749-C7FD-4FFF-A53E-40FF7F959D03}" type="pres">
      <dgm:prSet presAssocID="{68FB363E-8892-495E-B0F1-DF0BE04907C3}" presName="dstNode" presStyleLbl="node1" presStyleIdx="0" presStyleCnt="4"/>
      <dgm:spPr/>
    </dgm:pt>
    <dgm:pt modelId="{CADCA78C-0DE2-4D62-B5F8-C43148B41499}" type="pres">
      <dgm:prSet presAssocID="{38229AC2-4611-41A4-AC0D-103CD0876878}" presName="text_1" presStyleLbl="node1" presStyleIdx="0" presStyleCnt="4">
        <dgm:presLayoutVars>
          <dgm:bulletEnabled val="1"/>
        </dgm:presLayoutVars>
      </dgm:prSet>
      <dgm:spPr/>
    </dgm:pt>
    <dgm:pt modelId="{286C8214-D01E-47A1-BD52-A15822A7A3BE}" type="pres">
      <dgm:prSet presAssocID="{38229AC2-4611-41A4-AC0D-103CD0876878}" presName="accent_1" presStyleCnt="0"/>
      <dgm:spPr/>
    </dgm:pt>
    <dgm:pt modelId="{35F1C3DA-70CD-4087-AC21-D87975542B02}" type="pres">
      <dgm:prSet presAssocID="{38229AC2-4611-41A4-AC0D-103CD0876878}" presName="accentRepeatNode" presStyleLbl="solidFgAcc1" presStyleIdx="0" presStyleCnt="4"/>
      <dgm:spPr/>
    </dgm:pt>
    <dgm:pt modelId="{B2BCEA7C-8297-41A5-A368-34E6BBE1B897}" type="pres">
      <dgm:prSet presAssocID="{1DD79431-AF17-430C-AC7B-105112287E7D}" presName="text_2" presStyleLbl="node1" presStyleIdx="1" presStyleCnt="4">
        <dgm:presLayoutVars>
          <dgm:bulletEnabled val="1"/>
        </dgm:presLayoutVars>
      </dgm:prSet>
      <dgm:spPr/>
    </dgm:pt>
    <dgm:pt modelId="{CA7D4D67-F8D7-4776-B76F-AA0553988B8B}" type="pres">
      <dgm:prSet presAssocID="{1DD79431-AF17-430C-AC7B-105112287E7D}" presName="accent_2" presStyleCnt="0"/>
      <dgm:spPr/>
    </dgm:pt>
    <dgm:pt modelId="{2C4FB968-947A-4D6B-9398-AB76ECD0D381}" type="pres">
      <dgm:prSet presAssocID="{1DD79431-AF17-430C-AC7B-105112287E7D}" presName="accentRepeatNode" presStyleLbl="solidFgAcc1" presStyleIdx="1" presStyleCnt="4"/>
      <dgm:spPr/>
    </dgm:pt>
    <dgm:pt modelId="{EA3CE02E-C610-4C72-ABEC-E02E3536FF95}" type="pres">
      <dgm:prSet presAssocID="{F79DABFD-F287-44C9-8012-292ACBEFAC3D}" presName="text_3" presStyleLbl="node1" presStyleIdx="2" presStyleCnt="4">
        <dgm:presLayoutVars>
          <dgm:bulletEnabled val="1"/>
        </dgm:presLayoutVars>
      </dgm:prSet>
      <dgm:spPr/>
    </dgm:pt>
    <dgm:pt modelId="{E3A7A93F-2C68-40FD-AAF4-C07AB9CAEF81}" type="pres">
      <dgm:prSet presAssocID="{F79DABFD-F287-44C9-8012-292ACBEFAC3D}" presName="accent_3" presStyleCnt="0"/>
      <dgm:spPr/>
    </dgm:pt>
    <dgm:pt modelId="{DE9BF51A-3743-40BB-B469-250A3FCC3C3F}" type="pres">
      <dgm:prSet presAssocID="{F79DABFD-F287-44C9-8012-292ACBEFAC3D}" presName="accentRepeatNode" presStyleLbl="solidFgAcc1" presStyleIdx="2" presStyleCnt="4"/>
      <dgm:spPr/>
    </dgm:pt>
    <dgm:pt modelId="{C4B40A0D-B9FB-4F2C-8688-F6C9B0AC047A}" type="pres">
      <dgm:prSet presAssocID="{0FBA45F6-7F37-465B-A94A-2F12CC0BC17E}" presName="text_4" presStyleLbl="node1" presStyleIdx="3" presStyleCnt="4">
        <dgm:presLayoutVars>
          <dgm:bulletEnabled val="1"/>
        </dgm:presLayoutVars>
      </dgm:prSet>
      <dgm:spPr/>
    </dgm:pt>
    <dgm:pt modelId="{606FAEBF-03C8-4EB5-9332-D9E424FF5EEA}" type="pres">
      <dgm:prSet presAssocID="{0FBA45F6-7F37-465B-A94A-2F12CC0BC17E}" presName="accent_4" presStyleCnt="0"/>
      <dgm:spPr/>
    </dgm:pt>
    <dgm:pt modelId="{1CB02B5F-B039-4FBE-96DC-C47298F4DE10}" type="pres">
      <dgm:prSet presAssocID="{0FBA45F6-7F37-465B-A94A-2F12CC0BC17E}" presName="accentRepeatNode" presStyleLbl="solidFgAcc1" presStyleIdx="3" presStyleCnt="4"/>
      <dgm:spPr/>
    </dgm:pt>
  </dgm:ptLst>
  <dgm:cxnLst>
    <dgm:cxn modelId="{7F22A617-803F-40E6-83FE-667CA0B72D84}" srcId="{68FB363E-8892-495E-B0F1-DF0BE04907C3}" destId="{1DD79431-AF17-430C-AC7B-105112287E7D}" srcOrd="1" destOrd="0" parTransId="{42D545CB-1F48-47F3-A126-449A3BEADCBF}" sibTransId="{F750F8A8-B302-467C-A57C-419FB0200443}"/>
    <dgm:cxn modelId="{F55EA018-D50E-4940-BAF4-49A654ACC7EB}" srcId="{68FB363E-8892-495E-B0F1-DF0BE04907C3}" destId="{F79DABFD-F287-44C9-8012-292ACBEFAC3D}" srcOrd="2" destOrd="0" parTransId="{7892A182-B245-4FE1-933A-BC9D6F261CBC}" sibTransId="{8E4AECC4-D0F1-49F1-B601-AC88BE878BFD}"/>
    <dgm:cxn modelId="{6033971D-835B-4BD2-AC74-AF5D8B0D63C3}" srcId="{68FB363E-8892-495E-B0F1-DF0BE04907C3}" destId="{38229AC2-4611-41A4-AC0D-103CD0876878}" srcOrd="0" destOrd="0" parTransId="{5A5C7348-8B27-4CF7-A6B6-13F68E1CFDFB}" sibTransId="{5E681E8A-DC66-493E-9165-5587139CC730}"/>
    <dgm:cxn modelId="{94640964-0AEA-4D05-8CFE-6DC0BB73C717}" type="presOf" srcId="{38229AC2-4611-41A4-AC0D-103CD0876878}" destId="{CADCA78C-0DE2-4D62-B5F8-C43148B41499}" srcOrd="0" destOrd="0" presId="urn:microsoft.com/office/officeart/2008/layout/VerticalCurvedList"/>
    <dgm:cxn modelId="{C3435178-E5E2-4B82-A529-84E806BD6461}" srcId="{68FB363E-8892-495E-B0F1-DF0BE04907C3}" destId="{0FBA45F6-7F37-465B-A94A-2F12CC0BC17E}" srcOrd="3" destOrd="0" parTransId="{C364A073-9AED-4BD0-9862-1228BA41E85E}" sibTransId="{1D63E356-918C-4908-8C7C-D62A1DF5C760}"/>
    <dgm:cxn modelId="{AD086C9B-65C0-406F-A938-7F50DE99F4EE}" type="presOf" srcId="{F79DABFD-F287-44C9-8012-292ACBEFAC3D}" destId="{EA3CE02E-C610-4C72-ABEC-E02E3536FF95}" srcOrd="0" destOrd="0" presId="urn:microsoft.com/office/officeart/2008/layout/VerticalCurvedList"/>
    <dgm:cxn modelId="{E7C641AA-B2D2-4173-8116-8D1FF110E22D}" type="presOf" srcId="{0FBA45F6-7F37-465B-A94A-2F12CC0BC17E}" destId="{C4B40A0D-B9FB-4F2C-8688-F6C9B0AC047A}" srcOrd="0" destOrd="0" presId="urn:microsoft.com/office/officeart/2008/layout/VerticalCurvedList"/>
    <dgm:cxn modelId="{248B0DDD-1396-445E-B174-C0E7FB2B51BF}" type="presOf" srcId="{1DD79431-AF17-430C-AC7B-105112287E7D}" destId="{B2BCEA7C-8297-41A5-A368-34E6BBE1B897}" srcOrd="0" destOrd="0" presId="urn:microsoft.com/office/officeart/2008/layout/VerticalCurvedList"/>
    <dgm:cxn modelId="{79588FE3-EBA9-4D78-B02D-18C25743B930}" type="presOf" srcId="{68FB363E-8892-495E-B0F1-DF0BE04907C3}" destId="{9BBE87EE-1508-4906-94C9-09A90B5B7D52}" srcOrd="0" destOrd="0" presId="urn:microsoft.com/office/officeart/2008/layout/VerticalCurvedList"/>
    <dgm:cxn modelId="{019FFAF9-D80A-4AD0-AEF1-6FF7C993757E}" type="presOf" srcId="{5E681E8A-DC66-493E-9165-5587139CC730}" destId="{D1553646-FD15-43ED-89A4-831573E30783}" srcOrd="0" destOrd="0" presId="urn:microsoft.com/office/officeart/2008/layout/VerticalCurvedList"/>
    <dgm:cxn modelId="{6FEB4A66-5854-4430-86D1-98827698B4E8}" type="presParOf" srcId="{9BBE87EE-1508-4906-94C9-09A90B5B7D52}" destId="{0B6BDC79-C046-4ADF-B5E4-235F732293F9}" srcOrd="0" destOrd="0" presId="urn:microsoft.com/office/officeart/2008/layout/VerticalCurvedList"/>
    <dgm:cxn modelId="{088B00EE-1175-493B-A267-FCB25FB463A9}" type="presParOf" srcId="{0B6BDC79-C046-4ADF-B5E4-235F732293F9}" destId="{F3ED2752-3A86-47BE-9590-F49A941E8E25}" srcOrd="0" destOrd="0" presId="urn:microsoft.com/office/officeart/2008/layout/VerticalCurvedList"/>
    <dgm:cxn modelId="{AC84C508-8294-43F2-88EC-F250BAC855B5}" type="presParOf" srcId="{F3ED2752-3A86-47BE-9590-F49A941E8E25}" destId="{33416517-90BC-4E92-9922-E5E633EB778D}" srcOrd="0" destOrd="0" presId="urn:microsoft.com/office/officeart/2008/layout/VerticalCurvedList"/>
    <dgm:cxn modelId="{78F85C75-8BDE-49A6-8881-E892B543FA9A}" type="presParOf" srcId="{F3ED2752-3A86-47BE-9590-F49A941E8E25}" destId="{D1553646-FD15-43ED-89A4-831573E30783}" srcOrd="1" destOrd="0" presId="urn:microsoft.com/office/officeart/2008/layout/VerticalCurvedList"/>
    <dgm:cxn modelId="{55FE90AF-3259-40CB-8E8D-C1C25E63A3A0}" type="presParOf" srcId="{F3ED2752-3A86-47BE-9590-F49A941E8E25}" destId="{B584F051-951D-4ABA-995C-41AE7304449E}" srcOrd="2" destOrd="0" presId="urn:microsoft.com/office/officeart/2008/layout/VerticalCurvedList"/>
    <dgm:cxn modelId="{33FF0E54-2F39-4F40-8C9E-D8239D4B3470}" type="presParOf" srcId="{F3ED2752-3A86-47BE-9590-F49A941E8E25}" destId="{4EA1C749-C7FD-4FFF-A53E-40FF7F959D03}" srcOrd="3" destOrd="0" presId="urn:microsoft.com/office/officeart/2008/layout/VerticalCurvedList"/>
    <dgm:cxn modelId="{E9C20631-669B-440B-8DAE-4DAC8FD82560}" type="presParOf" srcId="{0B6BDC79-C046-4ADF-B5E4-235F732293F9}" destId="{CADCA78C-0DE2-4D62-B5F8-C43148B41499}" srcOrd="1" destOrd="0" presId="urn:microsoft.com/office/officeart/2008/layout/VerticalCurvedList"/>
    <dgm:cxn modelId="{3F6F1933-B931-48E8-A712-BEBD7F45C75B}" type="presParOf" srcId="{0B6BDC79-C046-4ADF-B5E4-235F732293F9}" destId="{286C8214-D01E-47A1-BD52-A15822A7A3BE}" srcOrd="2" destOrd="0" presId="urn:microsoft.com/office/officeart/2008/layout/VerticalCurvedList"/>
    <dgm:cxn modelId="{DAE18A03-17EC-4979-B01A-44C8B08AA3AD}" type="presParOf" srcId="{286C8214-D01E-47A1-BD52-A15822A7A3BE}" destId="{35F1C3DA-70CD-4087-AC21-D87975542B02}" srcOrd="0" destOrd="0" presId="urn:microsoft.com/office/officeart/2008/layout/VerticalCurvedList"/>
    <dgm:cxn modelId="{9952A00F-C64B-43F7-BD35-F89F0FF72703}" type="presParOf" srcId="{0B6BDC79-C046-4ADF-B5E4-235F732293F9}" destId="{B2BCEA7C-8297-41A5-A368-34E6BBE1B897}" srcOrd="3" destOrd="0" presId="urn:microsoft.com/office/officeart/2008/layout/VerticalCurvedList"/>
    <dgm:cxn modelId="{84930F33-0864-4C0B-A1E2-4C01081362A2}" type="presParOf" srcId="{0B6BDC79-C046-4ADF-B5E4-235F732293F9}" destId="{CA7D4D67-F8D7-4776-B76F-AA0553988B8B}" srcOrd="4" destOrd="0" presId="urn:microsoft.com/office/officeart/2008/layout/VerticalCurvedList"/>
    <dgm:cxn modelId="{4322A052-43DE-481F-9B19-12FBFE6ADDC7}" type="presParOf" srcId="{CA7D4D67-F8D7-4776-B76F-AA0553988B8B}" destId="{2C4FB968-947A-4D6B-9398-AB76ECD0D381}" srcOrd="0" destOrd="0" presId="urn:microsoft.com/office/officeart/2008/layout/VerticalCurvedList"/>
    <dgm:cxn modelId="{6F6D02AF-030A-40A4-997F-56BA3D843F1C}" type="presParOf" srcId="{0B6BDC79-C046-4ADF-B5E4-235F732293F9}" destId="{EA3CE02E-C610-4C72-ABEC-E02E3536FF95}" srcOrd="5" destOrd="0" presId="urn:microsoft.com/office/officeart/2008/layout/VerticalCurvedList"/>
    <dgm:cxn modelId="{4A811B41-CB8C-4703-BA34-2C9B29FC7E62}" type="presParOf" srcId="{0B6BDC79-C046-4ADF-B5E4-235F732293F9}" destId="{E3A7A93F-2C68-40FD-AAF4-C07AB9CAEF81}" srcOrd="6" destOrd="0" presId="urn:microsoft.com/office/officeart/2008/layout/VerticalCurvedList"/>
    <dgm:cxn modelId="{C5492BE2-8028-48FC-A905-A8F359E2E303}" type="presParOf" srcId="{E3A7A93F-2C68-40FD-AAF4-C07AB9CAEF81}" destId="{DE9BF51A-3743-40BB-B469-250A3FCC3C3F}" srcOrd="0" destOrd="0" presId="urn:microsoft.com/office/officeart/2008/layout/VerticalCurvedList"/>
    <dgm:cxn modelId="{942789BB-F945-4FBC-B5AD-C4C03E5010F7}" type="presParOf" srcId="{0B6BDC79-C046-4ADF-B5E4-235F732293F9}" destId="{C4B40A0D-B9FB-4F2C-8688-F6C9B0AC047A}" srcOrd="7" destOrd="0" presId="urn:microsoft.com/office/officeart/2008/layout/VerticalCurvedList"/>
    <dgm:cxn modelId="{99212495-25B9-45D3-B7BD-5B1B75F4918B}" type="presParOf" srcId="{0B6BDC79-C046-4ADF-B5E4-235F732293F9}" destId="{606FAEBF-03C8-4EB5-9332-D9E424FF5EEA}" srcOrd="8" destOrd="0" presId="urn:microsoft.com/office/officeart/2008/layout/VerticalCurvedList"/>
    <dgm:cxn modelId="{A7DF126A-61A4-4E00-8FB6-A34E99EB7613}" type="presParOf" srcId="{606FAEBF-03C8-4EB5-9332-D9E424FF5EEA}" destId="{1CB02B5F-B039-4FBE-96DC-C47298F4DE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C25302-C8A8-4C55-859F-AD44D1B6A9D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7939CFDC-074B-406C-B9E3-D3058223BED5}">
      <dgm:prSet phldrT="[Текст]"/>
      <dgm:spPr/>
      <dgm:t>
        <a:bodyPr/>
        <a:lstStyle/>
        <a:p>
          <a:r>
            <a:rPr lang="uk-UA" dirty="0"/>
            <a:t>1</a:t>
          </a:r>
          <a:endParaRPr lang="ru-UA" dirty="0"/>
        </a:p>
      </dgm:t>
    </dgm:pt>
    <dgm:pt modelId="{4C8DF8AB-137E-430A-9CEC-8789566D6C98}" type="parTrans" cxnId="{DFD96949-D2C6-4E11-93F2-79609D85212B}">
      <dgm:prSet/>
      <dgm:spPr/>
      <dgm:t>
        <a:bodyPr/>
        <a:lstStyle/>
        <a:p>
          <a:endParaRPr lang="ru-UA"/>
        </a:p>
      </dgm:t>
    </dgm:pt>
    <dgm:pt modelId="{6905B3FB-38FE-4FFA-97D3-6DD6C93FEC93}" type="sibTrans" cxnId="{DFD96949-D2C6-4E11-93F2-79609D85212B}">
      <dgm:prSet/>
      <dgm:spPr/>
      <dgm:t>
        <a:bodyPr/>
        <a:lstStyle/>
        <a:p>
          <a:endParaRPr lang="ru-UA"/>
        </a:p>
      </dgm:t>
    </dgm:pt>
    <dgm:pt modelId="{3463764F-B624-4BA6-B7C6-3516571A9B23}">
      <dgm:prSet phldrT="[Текст]" custT="1"/>
      <dgm:spPr/>
      <dgm:t>
        <a:bodyPr/>
        <a:lstStyle/>
        <a:p>
          <a:pPr algn="l">
            <a:buFont typeface="+mj-lt"/>
            <a:buNone/>
          </a:pPr>
          <a:r>
            <a:rPr lang="uk-UA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  постійний пошук і максимальна повага до споживача, орієнтованість на його потреби й вимоги, що передбачають пропонування ринку не товарів та послуг, а способів розв’язання проблем споживачів; </a:t>
          </a:r>
          <a:endParaRPr lang="ru-UA" sz="2000" dirty="0"/>
        </a:p>
      </dgm:t>
    </dgm:pt>
    <dgm:pt modelId="{2B8A2D00-4817-4053-812C-40EA261DE11D}" type="parTrans" cxnId="{BF9A98A6-4E4B-44E3-B4A9-A5EC88BF461B}">
      <dgm:prSet/>
      <dgm:spPr/>
      <dgm:t>
        <a:bodyPr/>
        <a:lstStyle/>
        <a:p>
          <a:endParaRPr lang="ru-UA"/>
        </a:p>
      </dgm:t>
    </dgm:pt>
    <dgm:pt modelId="{090CDDB1-84F9-444B-9B8B-1D223B0D691D}" type="sibTrans" cxnId="{BF9A98A6-4E4B-44E3-B4A9-A5EC88BF461B}">
      <dgm:prSet/>
      <dgm:spPr/>
      <dgm:t>
        <a:bodyPr/>
        <a:lstStyle/>
        <a:p>
          <a:endParaRPr lang="ru-UA"/>
        </a:p>
      </dgm:t>
    </dgm:pt>
    <dgm:pt modelId="{3F4B51EC-5BAB-4A30-AAC6-A83098CB8386}">
      <dgm:prSet phldrT="[Текст]"/>
      <dgm:spPr/>
      <dgm:t>
        <a:bodyPr/>
        <a:lstStyle/>
        <a:p>
          <a:r>
            <a:rPr lang="uk-UA" dirty="0"/>
            <a:t>2</a:t>
          </a:r>
          <a:endParaRPr lang="ru-UA" dirty="0"/>
        </a:p>
      </dgm:t>
    </dgm:pt>
    <dgm:pt modelId="{88378902-219D-40E9-8E42-C70FCADDA617}" type="parTrans" cxnId="{2624FBEB-95BA-48FB-8774-BC0C9F9AEDC3}">
      <dgm:prSet/>
      <dgm:spPr/>
      <dgm:t>
        <a:bodyPr/>
        <a:lstStyle/>
        <a:p>
          <a:endParaRPr lang="ru-UA"/>
        </a:p>
      </dgm:t>
    </dgm:pt>
    <dgm:pt modelId="{94F5BF8A-71D1-4760-BB09-64C585BE0BE7}" type="sibTrans" cxnId="{2624FBEB-95BA-48FB-8774-BC0C9F9AEDC3}">
      <dgm:prSet/>
      <dgm:spPr/>
      <dgm:t>
        <a:bodyPr/>
        <a:lstStyle/>
        <a:p>
          <a:endParaRPr lang="ru-UA"/>
        </a:p>
      </dgm:t>
    </dgm:pt>
    <dgm:pt modelId="{6D79FD75-ED4C-4E6F-8E42-CD617F725CEA}">
      <dgm:prSet phldrT="[Текст]" custT="1"/>
      <dgm:spPr/>
      <dgm:t>
        <a:bodyPr/>
        <a:lstStyle/>
        <a:p>
          <a:pPr>
            <a:buFont typeface="+mj-lt"/>
            <a:buNone/>
          </a:pPr>
          <a:r>
            <a:rPr lang="uk-UA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  гнучкість у досягненні поставленої мети шляхом адаптації до вимог ринку з одночасним спрямованим впливом на нього; </a:t>
          </a:r>
          <a:endParaRPr lang="ru-UA" sz="2000" dirty="0"/>
        </a:p>
      </dgm:t>
    </dgm:pt>
    <dgm:pt modelId="{4857501C-AD7E-48E8-A9D9-22D7B1CE3E99}" type="parTrans" cxnId="{EB483729-2FDF-4451-A990-0E15DF242A72}">
      <dgm:prSet/>
      <dgm:spPr/>
      <dgm:t>
        <a:bodyPr/>
        <a:lstStyle/>
        <a:p>
          <a:endParaRPr lang="ru-UA"/>
        </a:p>
      </dgm:t>
    </dgm:pt>
    <dgm:pt modelId="{E522C605-7E17-4447-B772-2DFF37E884B5}" type="sibTrans" cxnId="{EB483729-2FDF-4451-A990-0E15DF242A72}">
      <dgm:prSet/>
      <dgm:spPr/>
      <dgm:t>
        <a:bodyPr/>
        <a:lstStyle/>
        <a:p>
          <a:endParaRPr lang="ru-UA"/>
        </a:p>
      </dgm:t>
    </dgm:pt>
    <dgm:pt modelId="{CB77CF53-B381-4CCB-81CC-DFC48739D6B7}">
      <dgm:prSet phldrT="[Текст]"/>
      <dgm:spPr/>
      <dgm:t>
        <a:bodyPr/>
        <a:lstStyle/>
        <a:p>
          <a:r>
            <a:rPr lang="uk-UA" dirty="0"/>
            <a:t>3</a:t>
          </a:r>
          <a:endParaRPr lang="ru-UA" dirty="0"/>
        </a:p>
      </dgm:t>
    </dgm:pt>
    <dgm:pt modelId="{7249433D-05B2-46CA-A148-D1D66C14DEB5}" type="parTrans" cxnId="{D40010B2-2CA7-493D-B331-50CCAB2D0053}">
      <dgm:prSet/>
      <dgm:spPr/>
      <dgm:t>
        <a:bodyPr/>
        <a:lstStyle/>
        <a:p>
          <a:endParaRPr lang="ru-UA"/>
        </a:p>
      </dgm:t>
    </dgm:pt>
    <dgm:pt modelId="{663424A4-65B8-471D-B50D-DD60F07E36B4}" type="sibTrans" cxnId="{D40010B2-2CA7-493D-B331-50CCAB2D0053}">
      <dgm:prSet/>
      <dgm:spPr/>
      <dgm:t>
        <a:bodyPr/>
        <a:lstStyle/>
        <a:p>
          <a:endParaRPr lang="ru-UA"/>
        </a:p>
      </dgm:t>
    </dgm:pt>
    <dgm:pt modelId="{6F65B36D-6F09-4213-A908-2A8BDF5E0AEE}">
      <dgm:prSet phldrT="[Текст]" custT="1"/>
      <dgm:spPr/>
      <dgm:t>
        <a:bodyPr/>
        <a:lstStyle/>
        <a:p>
          <a:pPr>
            <a:buFont typeface="+mj-lt"/>
            <a:buNone/>
          </a:pPr>
          <a:r>
            <a:rPr lang="uk-UA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  комплексний підхід до розробки маркетингових планів, який передбачає використання не окремих маркетингових заходів, а комплексу маркетингу, поєднання окремих елементів якого дозволяє досягти визначеної мети; </a:t>
          </a:r>
          <a:endParaRPr lang="ru-UA" sz="2000" dirty="0"/>
        </a:p>
      </dgm:t>
    </dgm:pt>
    <dgm:pt modelId="{736324C3-08D4-4530-9768-961B5AF7E30E}" type="parTrans" cxnId="{6F1B8F65-7A6D-44DF-871E-0932F43D3AC9}">
      <dgm:prSet/>
      <dgm:spPr/>
      <dgm:t>
        <a:bodyPr/>
        <a:lstStyle/>
        <a:p>
          <a:endParaRPr lang="ru-UA"/>
        </a:p>
      </dgm:t>
    </dgm:pt>
    <dgm:pt modelId="{15AD1A3C-C862-46C6-B00C-CC3CE5C1EA53}" type="sibTrans" cxnId="{6F1B8F65-7A6D-44DF-871E-0932F43D3AC9}">
      <dgm:prSet/>
      <dgm:spPr/>
      <dgm:t>
        <a:bodyPr/>
        <a:lstStyle/>
        <a:p>
          <a:endParaRPr lang="ru-UA"/>
        </a:p>
      </dgm:t>
    </dgm:pt>
    <dgm:pt modelId="{148E68F1-D95E-43E2-B560-CA316921C3E3}" type="pres">
      <dgm:prSet presAssocID="{BDC25302-C8A8-4C55-859F-AD44D1B6A9D7}" presName="linearFlow" presStyleCnt="0">
        <dgm:presLayoutVars>
          <dgm:dir/>
          <dgm:animLvl val="lvl"/>
          <dgm:resizeHandles val="exact"/>
        </dgm:presLayoutVars>
      </dgm:prSet>
      <dgm:spPr/>
    </dgm:pt>
    <dgm:pt modelId="{F3505A85-77FA-4235-9A19-6B34EBE4505D}" type="pres">
      <dgm:prSet presAssocID="{7939CFDC-074B-406C-B9E3-D3058223BED5}" presName="composite" presStyleCnt="0"/>
      <dgm:spPr/>
    </dgm:pt>
    <dgm:pt modelId="{2289F61F-6117-4C68-AA62-F184789A0C52}" type="pres">
      <dgm:prSet presAssocID="{7939CFDC-074B-406C-B9E3-D3058223BED5}" presName="parentText" presStyleLbl="alignNode1" presStyleIdx="0" presStyleCnt="3" custLinFactNeighborX="79" custLinFactNeighborY="861">
        <dgm:presLayoutVars>
          <dgm:chMax val="1"/>
          <dgm:bulletEnabled val="1"/>
        </dgm:presLayoutVars>
      </dgm:prSet>
      <dgm:spPr/>
    </dgm:pt>
    <dgm:pt modelId="{17C10470-6374-49A4-83A8-8B6DB38E6571}" type="pres">
      <dgm:prSet presAssocID="{7939CFDC-074B-406C-B9E3-D3058223BED5}" presName="descendantText" presStyleLbl="alignAcc1" presStyleIdx="0" presStyleCnt="3">
        <dgm:presLayoutVars>
          <dgm:bulletEnabled val="1"/>
        </dgm:presLayoutVars>
      </dgm:prSet>
      <dgm:spPr/>
    </dgm:pt>
    <dgm:pt modelId="{F6D9BCCE-CD82-4B3D-BCBB-D3AD4BB7942D}" type="pres">
      <dgm:prSet presAssocID="{6905B3FB-38FE-4FFA-97D3-6DD6C93FEC93}" presName="sp" presStyleCnt="0"/>
      <dgm:spPr/>
    </dgm:pt>
    <dgm:pt modelId="{607CA856-D566-4F8A-AD63-1D3235FD3754}" type="pres">
      <dgm:prSet presAssocID="{3F4B51EC-5BAB-4A30-AAC6-A83098CB8386}" presName="composite" presStyleCnt="0"/>
      <dgm:spPr/>
    </dgm:pt>
    <dgm:pt modelId="{55A2D899-DD9F-46E8-A17B-1835D8672A66}" type="pres">
      <dgm:prSet presAssocID="{3F4B51EC-5BAB-4A30-AAC6-A83098CB8386}" presName="parentText" presStyleLbl="alignNode1" presStyleIdx="1" presStyleCnt="3" custLinFactNeighborX="-18" custLinFactNeighborY="594">
        <dgm:presLayoutVars>
          <dgm:chMax val="1"/>
          <dgm:bulletEnabled val="1"/>
        </dgm:presLayoutVars>
      </dgm:prSet>
      <dgm:spPr/>
    </dgm:pt>
    <dgm:pt modelId="{DABCA375-E19C-463B-B7C3-33E59864BECF}" type="pres">
      <dgm:prSet presAssocID="{3F4B51EC-5BAB-4A30-AAC6-A83098CB8386}" presName="descendantText" presStyleLbl="alignAcc1" presStyleIdx="1" presStyleCnt="3" custLinFactNeighborX="-363" custLinFactNeighborY="1827">
        <dgm:presLayoutVars>
          <dgm:bulletEnabled val="1"/>
        </dgm:presLayoutVars>
      </dgm:prSet>
      <dgm:spPr/>
    </dgm:pt>
    <dgm:pt modelId="{136175DA-5A16-4364-A676-E86C25350EE5}" type="pres">
      <dgm:prSet presAssocID="{94F5BF8A-71D1-4760-BB09-64C585BE0BE7}" presName="sp" presStyleCnt="0"/>
      <dgm:spPr/>
    </dgm:pt>
    <dgm:pt modelId="{1FF2542C-A911-4CA9-9279-5C658BD290B6}" type="pres">
      <dgm:prSet presAssocID="{CB77CF53-B381-4CCB-81CC-DFC48739D6B7}" presName="composite" presStyleCnt="0"/>
      <dgm:spPr/>
    </dgm:pt>
    <dgm:pt modelId="{1B44188E-9CC6-4D0E-9739-15806121ACA7}" type="pres">
      <dgm:prSet presAssocID="{CB77CF53-B381-4CCB-81CC-DFC48739D6B7}" presName="parentText" presStyleLbl="alignNode1" presStyleIdx="2" presStyleCnt="3" custLinFactNeighborX="-18" custLinFactNeighborY="14584">
        <dgm:presLayoutVars>
          <dgm:chMax val="1"/>
          <dgm:bulletEnabled val="1"/>
        </dgm:presLayoutVars>
      </dgm:prSet>
      <dgm:spPr/>
    </dgm:pt>
    <dgm:pt modelId="{0FA15664-16BD-4D42-92A5-ED1FB1A5A744}" type="pres">
      <dgm:prSet presAssocID="{CB77CF53-B381-4CCB-81CC-DFC48739D6B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B483729-2FDF-4451-A990-0E15DF242A72}" srcId="{3F4B51EC-5BAB-4A30-AAC6-A83098CB8386}" destId="{6D79FD75-ED4C-4E6F-8E42-CD617F725CEA}" srcOrd="0" destOrd="0" parTransId="{4857501C-AD7E-48E8-A9D9-22D7B1CE3E99}" sibTransId="{E522C605-7E17-4447-B772-2DFF37E884B5}"/>
    <dgm:cxn modelId="{DAAEF134-FFE9-446A-8729-C64C238ED0BE}" type="presOf" srcId="{3F4B51EC-5BAB-4A30-AAC6-A83098CB8386}" destId="{55A2D899-DD9F-46E8-A17B-1835D8672A66}" srcOrd="0" destOrd="0" presId="urn:microsoft.com/office/officeart/2005/8/layout/chevron2"/>
    <dgm:cxn modelId="{FDFDDF61-B1FD-4C5B-A130-44AA035D9DD2}" type="presOf" srcId="{CB77CF53-B381-4CCB-81CC-DFC48739D6B7}" destId="{1B44188E-9CC6-4D0E-9739-15806121ACA7}" srcOrd="0" destOrd="0" presId="urn:microsoft.com/office/officeart/2005/8/layout/chevron2"/>
    <dgm:cxn modelId="{6F1B8F65-7A6D-44DF-871E-0932F43D3AC9}" srcId="{CB77CF53-B381-4CCB-81CC-DFC48739D6B7}" destId="{6F65B36D-6F09-4213-A908-2A8BDF5E0AEE}" srcOrd="0" destOrd="0" parTransId="{736324C3-08D4-4530-9768-961B5AF7E30E}" sibTransId="{15AD1A3C-C862-46C6-B00C-CC3CE5C1EA53}"/>
    <dgm:cxn modelId="{DFD96949-D2C6-4E11-93F2-79609D85212B}" srcId="{BDC25302-C8A8-4C55-859F-AD44D1B6A9D7}" destId="{7939CFDC-074B-406C-B9E3-D3058223BED5}" srcOrd="0" destOrd="0" parTransId="{4C8DF8AB-137E-430A-9CEC-8789566D6C98}" sibTransId="{6905B3FB-38FE-4FFA-97D3-6DD6C93FEC93}"/>
    <dgm:cxn modelId="{BF9A98A6-4E4B-44E3-B4A9-A5EC88BF461B}" srcId="{7939CFDC-074B-406C-B9E3-D3058223BED5}" destId="{3463764F-B624-4BA6-B7C6-3516571A9B23}" srcOrd="0" destOrd="0" parTransId="{2B8A2D00-4817-4053-812C-40EA261DE11D}" sibTransId="{090CDDB1-84F9-444B-9B8B-1D223B0D691D}"/>
    <dgm:cxn modelId="{D40010B2-2CA7-493D-B331-50CCAB2D0053}" srcId="{BDC25302-C8A8-4C55-859F-AD44D1B6A9D7}" destId="{CB77CF53-B381-4CCB-81CC-DFC48739D6B7}" srcOrd="2" destOrd="0" parTransId="{7249433D-05B2-46CA-A148-D1D66C14DEB5}" sibTransId="{663424A4-65B8-471D-B50D-DD60F07E36B4}"/>
    <dgm:cxn modelId="{956FCBC6-5BDD-4D19-B6CA-1202D8E80794}" type="presOf" srcId="{7939CFDC-074B-406C-B9E3-D3058223BED5}" destId="{2289F61F-6117-4C68-AA62-F184789A0C52}" srcOrd="0" destOrd="0" presId="urn:microsoft.com/office/officeart/2005/8/layout/chevron2"/>
    <dgm:cxn modelId="{803987CA-F07F-413E-B330-12EA3DE673F7}" type="presOf" srcId="{BDC25302-C8A8-4C55-859F-AD44D1B6A9D7}" destId="{148E68F1-D95E-43E2-B560-CA316921C3E3}" srcOrd="0" destOrd="0" presId="urn:microsoft.com/office/officeart/2005/8/layout/chevron2"/>
    <dgm:cxn modelId="{721FA0DE-696F-468E-9878-B19BDF38B582}" type="presOf" srcId="{3463764F-B624-4BA6-B7C6-3516571A9B23}" destId="{17C10470-6374-49A4-83A8-8B6DB38E6571}" srcOrd="0" destOrd="0" presId="urn:microsoft.com/office/officeart/2005/8/layout/chevron2"/>
    <dgm:cxn modelId="{0C2D2AE1-818E-446B-9BC2-334AF661BE45}" type="presOf" srcId="{6D79FD75-ED4C-4E6F-8E42-CD617F725CEA}" destId="{DABCA375-E19C-463B-B7C3-33E59864BECF}" srcOrd="0" destOrd="0" presId="urn:microsoft.com/office/officeart/2005/8/layout/chevron2"/>
    <dgm:cxn modelId="{2624FBEB-95BA-48FB-8774-BC0C9F9AEDC3}" srcId="{BDC25302-C8A8-4C55-859F-AD44D1B6A9D7}" destId="{3F4B51EC-5BAB-4A30-AAC6-A83098CB8386}" srcOrd="1" destOrd="0" parTransId="{88378902-219D-40E9-8E42-C70FCADDA617}" sibTransId="{94F5BF8A-71D1-4760-BB09-64C585BE0BE7}"/>
    <dgm:cxn modelId="{E7596BF6-9FD8-441C-9ED3-B78B9CEB0F64}" type="presOf" srcId="{6F65B36D-6F09-4213-A908-2A8BDF5E0AEE}" destId="{0FA15664-16BD-4D42-92A5-ED1FB1A5A744}" srcOrd="0" destOrd="0" presId="urn:microsoft.com/office/officeart/2005/8/layout/chevron2"/>
    <dgm:cxn modelId="{68E2DFA9-F48C-40F0-BF7C-6FAA47338FC2}" type="presParOf" srcId="{148E68F1-D95E-43E2-B560-CA316921C3E3}" destId="{F3505A85-77FA-4235-9A19-6B34EBE4505D}" srcOrd="0" destOrd="0" presId="urn:microsoft.com/office/officeart/2005/8/layout/chevron2"/>
    <dgm:cxn modelId="{85207E60-280D-41FA-95CD-C10592D4A770}" type="presParOf" srcId="{F3505A85-77FA-4235-9A19-6B34EBE4505D}" destId="{2289F61F-6117-4C68-AA62-F184789A0C52}" srcOrd="0" destOrd="0" presId="urn:microsoft.com/office/officeart/2005/8/layout/chevron2"/>
    <dgm:cxn modelId="{AE19A38C-6983-4FA8-ACB3-BE5C1EA8A41C}" type="presParOf" srcId="{F3505A85-77FA-4235-9A19-6B34EBE4505D}" destId="{17C10470-6374-49A4-83A8-8B6DB38E6571}" srcOrd="1" destOrd="0" presId="urn:microsoft.com/office/officeart/2005/8/layout/chevron2"/>
    <dgm:cxn modelId="{EB82F693-A1CB-4C4B-A1E8-F22CB58CC494}" type="presParOf" srcId="{148E68F1-D95E-43E2-B560-CA316921C3E3}" destId="{F6D9BCCE-CD82-4B3D-BCBB-D3AD4BB7942D}" srcOrd="1" destOrd="0" presId="urn:microsoft.com/office/officeart/2005/8/layout/chevron2"/>
    <dgm:cxn modelId="{B6651EBC-C22E-49FA-8D1F-0ACD8343C200}" type="presParOf" srcId="{148E68F1-D95E-43E2-B560-CA316921C3E3}" destId="{607CA856-D566-4F8A-AD63-1D3235FD3754}" srcOrd="2" destOrd="0" presId="urn:microsoft.com/office/officeart/2005/8/layout/chevron2"/>
    <dgm:cxn modelId="{5B79BF84-57C1-48CF-AF2B-5EC14099C9E0}" type="presParOf" srcId="{607CA856-D566-4F8A-AD63-1D3235FD3754}" destId="{55A2D899-DD9F-46E8-A17B-1835D8672A66}" srcOrd="0" destOrd="0" presId="urn:microsoft.com/office/officeart/2005/8/layout/chevron2"/>
    <dgm:cxn modelId="{C550780A-F47E-418A-A4F7-24E2A4CAC9D0}" type="presParOf" srcId="{607CA856-D566-4F8A-AD63-1D3235FD3754}" destId="{DABCA375-E19C-463B-B7C3-33E59864BECF}" srcOrd="1" destOrd="0" presId="urn:microsoft.com/office/officeart/2005/8/layout/chevron2"/>
    <dgm:cxn modelId="{63DD6EDC-84CA-4DF2-93CC-35383DCD1660}" type="presParOf" srcId="{148E68F1-D95E-43E2-B560-CA316921C3E3}" destId="{136175DA-5A16-4364-A676-E86C25350EE5}" srcOrd="3" destOrd="0" presId="urn:microsoft.com/office/officeart/2005/8/layout/chevron2"/>
    <dgm:cxn modelId="{0A63FA8C-3B7B-4F70-98C0-91557A261A9B}" type="presParOf" srcId="{148E68F1-D95E-43E2-B560-CA316921C3E3}" destId="{1FF2542C-A911-4CA9-9279-5C658BD290B6}" srcOrd="4" destOrd="0" presId="urn:microsoft.com/office/officeart/2005/8/layout/chevron2"/>
    <dgm:cxn modelId="{8E3DF6DC-10C6-4A60-8993-24EDC0A0EFB9}" type="presParOf" srcId="{1FF2542C-A911-4CA9-9279-5C658BD290B6}" destId="{1B44188E-9CC6-4D0E-9739-15806121ACA7}" srcOrd="0" destOrd="0" presId="urn:microsoft.com/office/officeart/2005/8/layout/chevron2"/>
    <dgm:cxn modelId="{45DD0A75-EFE1-497C-A698-3D04D567EBF3}" type="presParOf" srcId="{1FF2542C-A911-4CA9-9279-5C658BD290B6}" destId="{0FA15664-16BD-4D42-92A5-ED1FB1A5A74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4620A9-4C1B-4B4B-896D-CA683AB1A53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UA"/>
        </a:p>
      </dgm:t>
    </dgm:pt>
    <dgm:pt modelId="{61613789-035D-49AA-8967-B6A2D63AE3D6}">
      <dgm:prSet phldrT="[Текст]"/>
      <dgm:spPr/>
      <dgm:t>
        <a:bodyPr/>
        <a:lstStyle/>
        <a:p>
          <a:r>
            <a:rPr lang="uk-UA" b="1" dirty="0"/>
            <a:t>Концепція вдосконалення виробництва</a:t>
          </a:r>
          <a:r>
            <a:rPr lang="uk-UA" dirty="0"/>
            <a:t> </a:t>
          </a:r>
          <a:endParaRPr lang="ru-UA" dirty="0"/>
        </a:p>
      </dgm:t>
    </dgm:pt>
    <dgm:pt modelId="{A30F37D9-BE83-4E53-92D7-E4A91855C5D5}" type="parTrans" cxnId="{5FC2A4F6-64C2-4706-BC23-9FA9F91A6714}">
      <dgm:prSet/>
      <dgm:spPr/>
      <dgm:t>
        <a:bodyPr/>
        <a:lstStyle/>
        <a:p>
          <a:endParaRPr lang="ru-UA"/>
        </a:p>
      </dgm:t>
    </dgm:pt>
    <dgm:pt modelId="{F27648E9-38E0-4EB9-A753-1BAEFE259439}" type="sibTrans" cxnId="{5FC2A4F6-64C2-4706-BC23-9FA9F91A6714}">
      <dgm:prSet/>
      <dgm:spPr/>
      <dgm:t>
        <a:bodyPr/>
        <a:lstStyle/>
        <a:p>
          <a:endParaRPr lang="ru-UA"/>
        </a:p>
      </dgm:t>
    </dgm:pt>
    <dgm:pt modelId="{E60AA1DC-2780-40E8-B559-A80FA76FFB02}">
      <dgm:prSet phldrT="[Текст]"/>
      <dgm:spPr/>
      <dgm:t>
        <a:bodyPr/>
        <a:lstStyle/>
        <a:p>
          <a:r>
            <a:rPr lang="uk-UA" b="1" dirty="0"/>
            <a:t>Концепція вдосконалення товару</a:t>
          </a:r>
          <a:r>
            <a:rPr lang="uk-UA" dirty="0"/>
            <a:t> </a:t>
          </a:r>
          <a:endParaRPr lang="ru-UA" dirty="0"/>
        </a:p>
      </dgm:t>
    </dgm:pt>
    <dgm:pt modelId="{C46DD9E7-99B3-41C0-A2DC-5031A4C3F2D6}" type="parTrans" cxnId="{B0505CC1-66E1-4F63-95F2-EBA45E08DB55}">
      <dgm:prSet/>
      <dgm:spPr/>
      <dgm:t>
        <a:bodyPr/>
        <a:lstStyle/>
        <a:p>
          <a:endParaRPr lang="ru-UA"/>
        </a:p>
      </dgm:t>
    </dgm:pt>
    <dgm:pt modelId="{EA3A1AE2-6E51-4466-B044-EF842394FA1D}" type="sibTrans" cxnId="{B0505CC1-66E1-4F63-95F2-EBA45E08DB55}">
      <dgm:prSet/>
      <dgm:spPr/>
      <dgm:t>
        <a:bodyPr/>
        <a:lstStyle/>
        <a:p>
          <a:endParaRPr lang="ru-UA"/>
        </a:p>
      </dgm:t>
    </dgm:pt>
    <dgm:pt modelId="{A255D470-9848-4F54-8864-09F307F1749A}">
      <dgm:prSet phldrT="[Текст]"/>
      <dgm:spPr/>
      <dgm:t>
        <a:bodyPr/>
        <a:lstStyle/>
        <a:p>
          <a:r>
            <a:rPr lang="uk-UA" b="1" dirty="0"/>
            <a:t>Концепція інтенсифікації збутових зусиль</a:t>
          </a:r>
          <a:endParaRPr lang="ru-UA" dirty="0"/>
        </a:p>
      </dgm:t>
    </dgm:pt>
    <dgm:pt modelId="{C84A629D-7B6B-458C-A230-5AA30A036B71}" type="parTrans" cxnId="{CA539E28-E48D-418E-B004-D2BD8B5ECB1B}">
      <dgm:prSet/>
      <dgm:spPr/>
      <dgm:t>
        <a:bodyPr/>
        <a:lstStyle/>
        <a:p>
          <a:endParaRPr lang="ru-UA"/>
        </a:p>
      </dgm:t>
    </dgm:pt>
    <dgm:pt modelId="{5841ACF1-5282-416F-875B-8C88ECACBA33}" type="sibTrans" cxnId="{CA539E28-E48D-418E-B004-D2BD8B5ECB1B}">
      <dgm:prSet/>
      <dgm:spPr/>
      <dgm:t>
        <a:bodyPr/>
        <a:lstStyle/>
        <a:p>
          <a:endParaRPr lang="ru-UA"/>
        </a:p>
      </dgm:t>
    </dgm:pt>
    <dgm:pt modelId="{E3A49574-968C-459D-B714-27007B99A528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/>
            <a:t>Концепція маркетингу</a:t>
          </a:r>
          <a:r>
            <a:rPr lang="uk-UA" dirty="0"/>
            <a:t> </a:t>
          </a:r>
          <a:endParaRPr lang="ru-UA" dirty="0"/>
        </a:p>
        <a:p>
          <a:pPr marL="0"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dirty="0"/>
        </a:p>
      </dgm:t>
    </dgm:pt>
    <dgm:pt modelId="{40C54621-7C32-4B04-B346-00DB4867694B}" type="parTrans" cxnId="{915792B0-CF00-437B-B036-B30FB39DB93A}">
      <dgm:prSet/>
      <dgm:spPr/>
      <dgm:t>
        <a:bodyPr/>
        <a:lstStyle/>
        <a:p>
          <a:endParaRPr lang="ru-UA"/>
        </a:p>
      </dgm:t>
    </dgm:pt>
    <dgm:pt modelId="{449840EC-61AD-4470-972E-9FCFA0678F88}" type="sibTrans" cxnId="{915792B0-CF00-437B-B036-B30FB39DB93A}">
      <dgm:prSet/>
      <dgm:spPr/>
      <dgm:t>
        <a:bodyPr/>
        <a:lstStyle/>
        <a:p>
          <a:endParaRPr lang="ru-UA"/>
        </a:p>
      </dgm:t>
    </dgm:pt>
    <dgm:pt modelId="{7DBBFC7D-37DB-4FCD-8BE3-46D60CAE6E2F}">
      <dgm:prSet/>
      <dgm:spPr/>
      <dgm:t>
        <a:bodyPr/>
        <a:lstStyle/>
        <a:p>
          <a:r>
            <a:rPr lang="uk-UA" b="1"/>
            <a:t>Концепція соціально-етичного маркетингу</a:t>
          </a:r>
          <a:r>
            <a:rPr lang="uk-UA"/>
            <a:t> </a:t>
          </a:r>
          <a:endParaRPr lang="ru-UA"/>
        </a:p>
      </dgm:t>
    </dgm:pt>
    <dgm:pt modelId="{1F40694F-DD0F-46DE-9B3A-D91C751B3CEA}" type="parTrans" cxnId="{6706A720-E026-4AA4-A395-8C34F3ED05AB}">
      <dgm:prSet/>
      <dgm:spPr/>
      <dgm:t>
        <a:bodyPr/>
        <a:lstStyle/>
        <a:p>
          <a:endParaRPr lang="ru-UA"/>
        </a:p>
      </dgm:t>
    </dgm:pt>
    <dgm:pt modelId="{2C46A581-0C28-4161-93FF-A6C6F897107C}" type="sibTrans" cxnId="{6706A720-E026-4AA4-A395-8C34F3ED05AB}">
      <dgm:prSet/>
      <dgm:spPr/>
      <dgm:t>
        <a:bodyPr/>
        <a:lstStyle/>
        <a:p>
          <a:endParaRPr lang="ru-UA"/>
        </a:p>
      </dgm:t>
    </dgm:pt>
    <dgm:pt modelId="{08ED7B47-AC03-4AA8-91F4-7BAD7A18BFDE}" type="pres">
      <dgm:prSet presAssocID="{ED4620A9-4C1B-4B4B-896D-CA683AB1A53F}" presName="diagram" presStyleCnt="0">
        <dgm:presLayoutVars>
          <dgm:dir/>
          <dgm:resizeHandles val="exact"/>
        </dgm:presLayoutVars>
      </dgm:prSet>
      <dgm:spPr/>
    </dgm:pt>
    <dgm:pt modelId="{8968C8C5-F283-4CD2-BB50-56D1B1007F6A}" type="pres">
      <dgm:prSet presAssocID="{61613789-035D-49AA-8967-B6A2D63AE3D6}" presName="node" presStyleLbl="node1" presStyleIdx="0" presStyleCnt="5">
        <dgm:presLayoutVars>
          <dgm:bulletEnabled val="1"/>
        </dgm:presLayoutVars>
      </dgm:prSet>
      <dgm:spPr/>
    </dgm:pt>
    <dgm:pt modelId="{F5C0AD1B-49CD-4DE8-B855-F07FDB7CFC86}" type="pres">
      <dgm:prSet presAssocID="{F27648E9-38E0-4EB9-A753-1BAEFE259439}" presName="sibTrans" presStyleCnt="0"/>
      <dgm:spPr/>
    </dgm:pt>
    <dgm:pt modelId="{97F7FA08-1A0E-4E55-B5DF-ABD9F42D92DA}" type="pres">
      <dgm:prSet presAssocID="{E60AA1DC-2780-40E8-B559-A80FA76FFB02}" presName="node" presStyleLbl="node1" presStyleIdx="1" presStyleCnt="5">
        <dgm:presLayoutVars>
          <dgm:bulletEnabled val="1"/>
        </dgm:presLayoutVars>
      </dgm:prSet>
      <dgm:spPr/>
    </dgm:pt>
    <dgm:pt modelId="{31BF9AEE-B108-491E-9980-A39BE5940BCB}" type="pres">
      <dgm:prSet presAssocID="{EA3A1AE2-6E51-4466-B044-EF842394FA1D}" presName="sibTrans" presStyleCnt="0"/>
      <dgm:spPr/>
    </dgm:pt>
    <dgm:pt modelId="{75C0909A-B498-4C05-88F3-80A6D8358295}" type="pres">
      <dgm:prSet presAssocID="{A255D470-9848-4F54-8864-09F307F1749A}" presName="node" presStyleLbl="node1" presStyleIdx="2" presStyleCnt="5">
        <dgm:presLayoutVars>
          <dgm:bulletEnabled val="1"/>
        </dgm:presLayoutVars>
      </dgm:prSet>
      <dgm:spPr/>
    </dgm:pt>
    <dgm:pt modelId="{007E4381-CE53-483D-AAB2-29FC98F69351}" type="pres">
      <dgm:prSet presAssocID="{5841ACF1-5282-416F-875B-8C88ECACBA33}" presName="sibTrans" presStyleCnt="0"/>
      <dgm:spPr/>
    </dgm:pt>
    <dgm:pt modelId="{0D755252-0F13-4121-9264-CFD91BC7FBB7}" type="pres">
      <dgm:prSet presAssocID="{E3A49574-968C-459D-B714-27007B99A528}" presName="node" presStyleLbl="node1" presStyleIdx="3" presStyleCnt="5">
        <dgm:presLayoutVars>
          <dgm:bulletEnabled val="1"/>
        </dgm:presLayoutVars>
      </dgm:prSet>
      <dgm:spPr/>
    </dgm:pt>
    <dgm:pt modelId="{95C34C6A-C994-4AAB-A800-D92E81DC7C2A}" type="pres">
      <dgm:prSet presAssocID="{449840EC-61AD-4470-972E-9FCFA0678F88}" presName="sibTrans" presStyleCnt="0"/>
      <dgm:spPr/>
    </dgm:pt>
    <dgm:pt modelId="{BFC217FC-B430-4572-B78F-45BAC0D9039C}" type="pres">
      <dgm:prSet presAssocID="{7DBBFC7D-37DB-4FCD-8BE3-46D60CAE6E2F}" presName="node" presStyleLbl="node1" presStyleIdx="4" presStyleCnt="5">
        <dgm:presLayoutVars>
          <dgm:bulletEnabled val="1"/>
        </dgm:presLayoutVars>
      </dgm:prSet>
      <dgm:spPr/>
    </dgm:pt>
  </dgm:ptLst>
  <dgm:cxnLst>
    <dgm:cxn modelId="{40ACA11A-E1F0-47B4-A9CC-AFBDD331E85E}" type="presOf" srcId="{ED4620A9-4C1B-4B4B-896D-CA683AB1A53F}" destId="{08ED7B47-AC03-4AA8-91F4-7BAD7A18BFDE}" srcOrd="0" destOrd="0" presId="urn:microsoft.com/office/officeart/2005/8/layout/default"/>
    <dgm:cxn modelId="{6706A720-E026-4AA4-A395-8C34F3ED05AB}" srcId="{ED4620A9-4C1B-4B4B-896D-CA683AB1A53F}" destId="{7DBBFC7D-37DB-4FCD-8BE3-46D60CAE6E2F}" srcOrd="4" destOrd="0" parTransId="{1F40694F-DD0F-46DE-9B3A-D91C751B3CEA}" sibTransId="{2C46A581-0C28-4161-93FF-A6C6F897107C}"/>
    <dgm:cxn modelId="{CA539E28-E48D-418E-B004-D2BD8B5ECB1B}" srcId="{ED4620A9-4C1B-4B4B-896D-CA683AB1A53F}" destId="{A255D470-9848-4F54-8864-09F307F1749A}" srcOrd="2" destOrd="0" parTransId="{C84A629D-7B6B-458C-A230-5AA30A036B71}" sibTransId="{5841ACF1-5282-416F-875B-8C88ECACBA33}"/>
    <dgm:cxn modelId="{EC065644-D940-4911-A21C-BAF4966E90FE}" type="presOf" srcId="{61613789-035D-49AA-8967-B6A2D63AE3D6}" destId="{8968C8C5-F283-4CD2-BB50-56D1B1007F6A}" srcOrd="0" destOrd="0" presId="urn:microsoft.com/office/officeart/2005/8/layout/default"/>
    <dgm:cxn modelId="{86967077-ED7D-4BD0-ACA7-3829ADFE59F1}" type="presOf" srcId="{E3A49574-968C-459D-B714-27007B99A528}" destId="{0D755252-0F13-4121-9264-CFD91BC7FBB7}" srcOrd="0" destOrd="0" presId="urn:microsoft.com/office/officeart/2005/8/layout/default"/>
    <dgm:cxn modelId="{2EFA3D5A-6B89-4FB2-AD23-52A4F665E917}" type="presOf" srcId="{E60AA1DC-2780-40E8-B559-A80FA76FFB02}" destId="{97F7FA08-1A0E-4E55-B5DF-ABD9F42D92DA}" srcOrd="0" destOrd="0" presId="urn:microsoft.com/office/officeart/2005/8/layout/default"/>
    <dgm:cxn modelId="{915792B0-CF00-437B-B036-B30FB39DB93A}" srcId="{ED4620A9-4C1B-4B4B-896D-CA683AB1A53F}" destId="{E3A49574-968C-459D-B714-27007B99A528}" srcOrd="3" destOrd="0" parTransId="{40C54621-7C32-4B04-B346-00DB4867694B}" sibTransId="{449840EC-61AD-4470-972E-9FCFA0678F88}"/>
    <dgm:cxn modelId="{B0505CC1-66E1-4F63-95F2-EBA45E08DB55}" srcId="{ED4620A9-4C1B-4B4B-896D-CA683AB1A53F}" destId="{E60AA1DC-2780-40E8-B559-A80FA76FFB02}" srcOrd="1" destOrd="0" parTransId="{C46DD9E7-99B3-41C0-A2DC-5031A4C3F2D6}" sibTransId="{EA3A1AE2-6E51-4466-B044-EF842394FA1D}"/>
    <dgm:cxn modelId="{7A6600D8-CA21-4ED6-9832-E0CFF2391837}" type="presOf" srcId="{A255D470-9848-4F54-8864-09F307F1749A}" destId="{75C0909A-B498-4C05-88F3-80A6D8358295}" srcOrd="0" destOrd="0" presId="urn:microsoft.com/office/officeart/2005/8/layout/default"/>
    <dgm:cxn modelId="{9A5951DC-BDE7-404D-80DF-EFDD44F91C71}" type="presOf" srcId="{7DBBFC7D-37DB-4FCD-8BE3-46D60CAE6E2F}" destId="{BFC217FC-B430-4572-B78F-45BAC0D9039C}" srcOrd="0" destOrd="0" presId="urn:microsoft.com/office/officeart/2005/8/layout/default"/>
    <dgm:cxn modelId="{5FC2A4F6-64C2-4706-BC23-9FA9F91A6714}" srcId="{ED4620A9-4C1B-4B4B-896D-CA683AB1A53F}" destId="{61613789-035D-49AA-8967-B6A2D63AE3D6}" srcOrd="0" destOrd="0" parTransId="{A30F37D9-BE83-4E53-92D7-E4A91855C5D5}" sibTransId="{F27648E9-38E0-4EB9-A753-1BAEFE259439}"/>
    <dgm:cxn modelId="{20A13E4D-2472-4B83-A232-1E5BC6AE6F6B}" type="presParOf" srcId="{08ED7B47-AC03-4AA8-91F4-7BAD7A18BFDE}" destId="{8968C8C5-F283-4CD2-BB50-56D1B1007F6A}" srcOrd="0" destOrd="0" presId="urn:microsoft.com/office/officeart/2005/8/layout/default"/>
    <dgm:cxn modelId="{ABDF4951-9B3E-4309-BDF7-AE1837BF4CDA}" type="presParOf" srcId="{08ED7B47-AC03-4AA8-91F4-7BAD7A18BFDE}" destId="{F5C0AD1B-49CD-4DE8-B855-F07FDB7CFC86}" srcOrd="1" destOrd="0" presId="urn:microsoft.com/office/officeart/2005/8/layout/default"/>
    <dgm:cxn modelId="{CE3FD06C-AE20-4602-BABD-26EDC8D9016B}" type="presParOf" srcId="{08ED7B47-AC03-4AA8-91F4-7BAD7A18BFDE}" destId="{97F7FA08-1A0E-4E55-B5DF-ABD9F42D92DA}" srcOrd="2" destOrd="0" presId="urn:microsoft.com/office/officeart/2005/8/layout/default"/>
    <dgm:cxn modelId="{7ED3AF5C-676A-43CC-9319-C06DAE227DDF}" type="presParOf" srcId="{08ED7B47-AC03-4AA8-91F4-7BAD7A18BFDE}" destId="{31BF9AEE-B108-491E-9980-A39BE5940BCB}" srcOrd="3" destOrd="0" presId="urn:microsoft.com/office/officeart/2005/8/layout/default"/>
    <dgm:cxn modelId="{74071E48-967D-4340-922C-8B0E829E70B0}" type="presParOf" srcId="{08ED7B47-AC03-4AA8-91F4-7BAD7A18BFDE}" destId="{75C0909A-B498-4C05-88F3-80A6D8358295}" srcOrd="4" destOrd="0" presId="urn:microsoft.com/office/officeart/2005/8/layout/default"/>
    <dgm:cxn modelId="{4C202D99-37B6-4716-ADC8-CF8555C1AD32}" type="presParOf" srcId="{08ED7B47-AC03-4AA8-91F4-7BAD7A18BFDE}" destId="{007E4381-CE53-483D-AAB2-29FC98F69351}" srcOrd="5" destOrd="0" presId="urn:microsoft.com/office/officeart/2005/8/layout/default"/>
    <dgm:cxn modelId="{EFA5BDD8-DA46-47E5-8B5A-3E115FA13170}" type="presParOf" srcId="{08ED7B47-AC03-4AA8-91F4-7BAD7A18BFDE}" destId="{0D755252-0F13-4121-9264-CFD91BC7FBB7}" srcOrd="6" destOrd="0" presId="urn:microsoft.com/office/officeart/2005/8/layout/default"/>
    <dgm:cxn modelId="{4C6CE993-8E4A-4569-B621-911C1F4C1A4D}" type="presParOf" srcId="{08ED7B47-AC03-4AA8-91F4-7BAD7A18BFDE}" destId="{95C34C6A-C994-4AAB-A800-D92E81DC7C2A}" srcOrd="7" destOrd="0" presId="urn:microsoft.com/office/officeart/2005/8/layout/default"/>
    <dgm:cxn modelId="{BAF5B733-6194-401A-BBA0-98DC11118AC1}" type="presParOf" srcId="{08ED7B47-AC03-4AA8-91F4-7BAD7A18BFDE}" destId="{BFC217FC-B430-4572-B78F-45BAC0D9039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4620A9-4C1B-4B4B-896D-CA683AB1A53F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UA"/>
        </a:p>
      </dgm:t>
    </dgm:pt>
    <dgm:pt modelId="{61613789-035D-49AA-8967-B6A2D63AE3D6}">
      <dgm:prSet phldrT="[Текст]"/>
      <dgm:spPr/>
      <dgm:t>
        <a:bodyPr/>
        <a:lstStyle/>
        <a:p>
          <a:r>
            <a:rPr lang="uk-UA" b="1" dirty="0"/>
            <a:t>Товар</a:t>
          </a:r>
          <a:endParaRPr lang="ru-UA" dirty="0"/>
        </a:p>
      </dgm:t>
    </dgm:pt>
    <dgm:pt modelId="{A30F37D9-BE83-4E53-92D7-E4A91855C5D5}" type="parTrans" cxnId="{5FC2A4F6-64C2-4706-BC23-9FA9F91A6714}">
      <dgm:prSet/>
      <dgm:spPr/>
      <dgm:t>
        <a:bodyPr/>
        <a:lstStyle/>
        <a:p>
          <a:endParaRPr lang="ru-UA"/>
        </a:p>
      </dgm:t>
    </dgm:pt>
    <dgm:pt modelId="{F27648E9-38E0-4EB9-A753-1BAEFE259439}" type="sibTrans" cxnId="{5FC2A4F6-64C2-4706-BC23-9FA9F91A6714}">
      <dgm:prSet/>
      <dgm:spPr/>
      <dgm:t>
        <a:bodyPr/>
        <a:lstStyle/>
        <a:p>
          <a:endParaRPr lang="ru-UA"/>
        </a:p>
      </dgm:t>
    </dgm:pt>
    <dgm:pt modelId="{E60AA1DC-2780-40E8-B559-A80FA76FFB02}">
      <dgm:prSet phldrT="[Текст]"/>
      <dgm:spPr/>
      <dgm:t>
        <a:bodyPr/>
        <a:lstStyle/>
        <a:p>
          <a:r>
            <a:rPr lang="uk-UA" b="1" dirty="0"/>
            <a:t>Ціна</a:t>
          </a:r>
          <a:endParaRPr lang="ru-UA" b="1" dirty="0"/>
        </a:p>
      </dgm:t>
    </dgm:pt>
    <dgm:pt modelId="{C46DD9E7-99B3-41C0-A2DC-5031A4C3F2D6}" type="parTrans" cxnId="{B0505CC1-66E1-4F63-95F2-EBA45E08DB55}">
      <dgm:prSet/>
      <dgm:spPr/>
      <dgm:t>
        <a:bodyPr/>
        <a:lstStyle/>
        <a:p>
          <a:endParaRPr lang="ru-UA"/>
        </a:p>
      </dgm:t>
    </dgm:pt>
    <dgm:pt modelId="{EA3A1AE2-6E51-4466-B044-EF842394FA1D}" type="sibTrans" cxnId="{B0505CC1-66E1-4F63-95F2-EBA45E08DB55}">
      <dgm:prSet/>
      <dgm:spPr/>
      <dgm:t>
        <a:bodyPr/>
        <a:lstStyle/>
        <a:p>
          <a:endParaRPr lang="ru-UA"/>
        </a:p>
      </dgm:t>
    </dgm:pt>
    <dgm:pt modelId="{A255D470-9848-4F54-8864-09F307F1749A}">
      <dgm:prSet phldrT="[Текст]"/>
      <dgm:spPr/>
      <dgm:t>
        <a:bodyPr/>
        <a:lstStyle/>
        <a:p>
          <a:r>
            <a:rPr lang="uk-UA" b="1" dirty="0"/>
            <a:t>Канали збуту</a:t>
          </a:r>
          <a:endParaRPr lang="ru-UA" dirty="0"/>
        </a:p>
      </dgm:t>
    </dgm:pt>
    <dgm:pt modelId="{C84A629D-7B6B-458C-A230-5AA30A036B71}" type="parTrans" cxnId="{CA539E28-E48D-418E-B004-D2BD8B5ECB1B}">
      <dgm:prSet/>
      <dgm:spPr/>
      <dgm:t>
        <a:bodyPr/>
        <a:lstStyle/>
        <a:p>
          <a:endParaRPr lang="ru-UA"/>
        </a:p>
      </dgm:t>
    </dgm:pt>
    <dgm:pt modelId="{5841ACF1-5282-416F-875B-8C88ECACBA33}" type="sibTrans" cxnId="{CA539E28-E48D-418E-B004-D2BD8B5ECB1B}">
      <dgm:prSet/>
      <dgm:spPr/>
      <dgm:t>
        <a:bodyPr/>
        <a:lstStyle/>
        <a:p>
          <a:endParaRPr lang="ru-UA"/>
        </a:p>
      </dgm:t>
    </dgm:pt>
    <dgm:pt modelId="{E3A49574-968C-459D-B714-27007B99A528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b="1" dirty="0"/>
            <a:t>Просування</a:t>
          </a:r>
          <a:endParaRPr lang="ru-UA" dirty="0"/>
        </a:p>
        <a:p>
          <a:pPr marL="0" lvl="0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dirty="0"/>
        </a:p>
      </dgm:t>
    </dgm:pt>
    <dgm:pt modelId="{40C54621-7C32-4B04-B346-00DB4867694B}" type="parTrans" cxnId="{915792B0-CF00-437B-B036-B30FB39DB93A}">
      <dgm:prSet/>
      <dgm:spPr/>
      <dgm:t>
        <a:bodyPr/>
        <a:lstStyle/>
        <a:p>
          <a:endParaRPr lang="ru-UA"/>
        </a:p>
      </dgm:t>
    </dgm:pt>
    <dgm:pt modelId="{449840EC-61AD-4470-972E-9FCFA0678F88}" type="sibTrans" cxnId="{915792B0-CF00-437B-B036-B30FB39DB93A}">
      <dgm:prSet/>
      <dgm:spPr/>
      <dgm:t>
        <a:bodyPr/>
        <a:lstStyle/>
        <a:p>
          <a:endParaRPr lang="ru-UA"/>
        </a:p>
      </dgm:t>
    </dgm:pt>
    <dgm:pt modelId="{08ED7B47-AC03-4AA8-91F4-7BAD7A18BFDE}" type="pres">
      <dgm:prSet presAssocID="{ED4620A9-4C1B-4B4B-896D-CA683AB1A53F}" presName="diagram" presStyleCnt="0">
        <dgm:presLayoutVars>
          <dgm:dir/>
          <dgm:resizeHandles val="exact"/>
        </dgm:presLayoutVars>
      </dgm:prSet>
      <dgm:spPr/>
    </dgm:pt>
    <dgm:pt modelId="{8968C8C5-F283-4CD2-BB50-56D1B1007F6A}" type="pres">
      <dgm:prSet presAssocID="{61613789-035D-49AA-8967-B6A2D63AE3D6}" presName="node" presStyleLbl="node1" presStyleIdx="0" presStyleCnt="4">
        <dgm:presLayoutVars>
          <dgm:bulletEnabled val="1"/>
        </dgm:presLayoutVars>
      </dgm:prSet>
      <dgm:spPr/>
    </dgm:pt>
    <dgm:pt modelId="{F5C0AD1B-49CD-4DE8-B855-F07FDB7CFC86}" type="pres">
      <dgm:prSet presAssocID="{F27648E9-38E0-4EB9-A753-1BAEFE259439}" presName="sibTrans" presStyleCnt="0"/>
      <dgm:spPr/>
    </dgm:pt>
    <dgm:pt modelId="{97F7FA08-1A0E-4E55-B5DF-ABD9F42D92DA}" type="pres">
      <dgm:prSet presAssocID="{E60AA1DC-2780-40E8-B559-A80FA76FFB02}" presName="node" presStyleLbl="node1" presStyleIdx="1" presStyleCnt="4" custLinFactNeighborX="510" custLinFactNeighborY="-102">
        <dgm:presLayoutVars>
          <dgm:bulletEnabled val="1"/>
        </dgm:presLayoutVars>
      </dgm:prSet>
      <dgm:spPr/>
    </dgm:pt>
    <dgm:pt modelId="{31BF9AEE-B108-491E-9980-A39BE5940BCB}" type="pres">
      <dgm:prSet presAssocID="{EA3A1AE2-6E51-4466-B044-EF842394FA1D}" presName="sibTrans" presStyleCnt="0"/>
      <dgm:spPr/>
    </dgm:pt>
    <dgm:pt modelId="{75C0909A-B498-4C05-88F3-80A6D8358295}" type="pres">
      <dgm:prSet presAssocID="{A255D470-9848-4F54-8864-09F307F1749A}" presName="node" presStyleLbl="node1" presStyleIdx="2" presStyleCnt="4">
        <dgm:presLayoutVars>
          <dgm:bulletEnabled val="1"/>
        </dgm:presLayoutVars>
      </dgm:prSet>
      <dgm:spPr/>
    </dgm:pt>
    <dgm:pt modelId="{007E4381-CE53-483D-AAB2-29FC98F69351}" type="pres">
      <dgm:prSet presAssocID="{5841ACF1-5282-416F-875B-8C88ECACBA33}" presName="sibTrans" presStyleCnt="0"/>
      <dgm:spPr/>
    </dgm:pt>
    <dgm:pt modelId="{0D755252-0F13-4121-9264-CFD91BC7FBB7}" type="pres">
      <dgm:prSet presAssocID="{E3A49574-968C-459D-B714-27007B99A528}" presName="node" presStyleLbl="node1" presStyleIdx="3" presStyleCnt="4">
        <dgm:presLayoutVars>
          <dgm:bulletEnabled val="1"/>
        </dgm:presLayoutVars>
      </dgm:prSet>
      <dgm:spPr/>
    </dgm:pt>
  </dgm:ptLst>
  <dgm:cxnLst>
    <dgm:cxn modelId="{40ACA11A-E1F0-47B4-A9CC-AFBDD331E85E}" type="presOf" srcId="{ED4620A9-4C1B-4B4B-896D-CA683AB1A53F}" destId="{08ED7B47-AC03-4AA8-91F4-7BAD7A18BFDE}" srcOrd="0" destOrd="0" presId="urn:microsoft.com/office/officeart/2005/8/layout/default"/>
    <dgm:cxn modelId="{CA539E28-E48D-418E-B004-D2BD8B5ECB1B}" srcId="{ED4620A9-4C1B-4B4B-896D-CA683AB1A53F}" destId="{A255D470-9848-4F54-8864-09F307F1749A}" srcOrd="2" destOrd="0" parTransId="{C84A629D-7B6B-458C-A230-5AA30A036B71}" sibTransId="{5841ACF1-5282-416F-875B-8C88ECACBA33}"/>
    <dgm:cxn modelId="{EC065644-D940-4911-A21C-BAF4966E90FE}" type="presOf" srcId="{61613789-035D-49AA-8967-B6A2D63AE3D6}" destId="{8968C8C5-F283-4CD2-BB50-56D1B1007F6A}" srcOrd="0" destOrd="0" presId="urn:microsoft.com/office/officeart/2005/8/layout/default"/>
    <dgm:cxn modelId="{86967077-ED7D-4BD0-ACA7-3829ADFE59F1}" type="presOf" srcId="{E3A49574-968C-459D-B714-27007B99A528}" destId="{0D755252-0F13-4121-9264-CFD91BC7FBB7}" srcOrd="0" destOrd="0" presId="urn:microsoft.com/office/officeart/2005/8/layout/default"/>
    <dgm:cxn modelId="{2EFA3D5A-6B89-4FB2-AD23-52A4F665E917}" type="presOf" srcId="{E60AA1DC-2780-40E8-B559-A80FA76FFB02}" destId="{97F7FA08-1A0E-4E55-B5DF-ABD9F42D92DA}" srcOrd="0" destOrd="0" presId="urn:microsoft.com/office/officeart/2005/8/layout/default"/>
    <dgm:cxn modelId="{915792B0-CF00-437B-B036-B30FB39DB93A}" srcId="{ED4620A9-4C1B-4B4B-896D-CA683AB1A53F}" destId="{E3A49574-968C-459D-B714-27007B99A528}" srcOrd="3" destOrd="0" parTransId="{40C54621-7C32-4B04-B346-00DB4867694B}" sibTransId="{449840EC-61AD-4470-972E-9FCFA0678F88}"/>
    <dgm:cxn modelId="{B0505CC1-66E1-4F63-95F2-EBA45E08DB55}" srcId="{ED4620A9-4C1B-4B4B-896D-CA683AB1A53F}" destId="{E60AA1DC-2780-40E8-B559-A80FA76FFB02}" srcOrd="1" destOrd="0" parTransId="{C46DD9E7-99B3-41C0-A2DC-5031A4C3F2D6}" sibTransId="{EA3A1AE2-6E51-4466-B044-EF842394FA1D}"/>
    <dgm:cxn modelId="{7A6600D8-CA21-4ED6-9832-E0CFF2391837}" type="presOf" srcId="{A255D470-9848-4F54-8864-09F307F1749A}" destId="{75C0909A-B498-4C05-88F3-80A6D8358295}" srcOrd="0" destOrd="0" presId="urn:microsoft.com/office/officeart/2005/8/layout/default"/>
    <dgm:cxn modelId="{5FC2A4F6-64C2-4706-BC23-9FA9F91A6714}" srcId="{ED4620A9-4C1B-4B4B-896D-CA683AB1A53F}" destId="{61613789-035D-49AA-8967-B6A2D63AE3D6}" srcOrd="0" destOrd="0" parTransId="{A30F37D9-BE83-4E53-92D7-E4A91855C5D5}" sibTransId="{F27648E9-38E0-4EB9-A753-1BAEFE259439}"/>
    <dgm:cxn modelId="{20A13E4D-2472-4B83-A232-1E5BC6AE6F6B}" type="presParOf" srcId="{08ED7B47-AC03-4AA8-91F4-7BAD7A18BFDE}" destId="{8968C8C5-F283-4CD2-BB50-56D1B1007F6A}" srcOrd="0" destOrd="0" presId="urn:microsoft.com/office/officeart/2005/8/layout/default"/>
    <dgm:cxn modelId="{ABDF4951-9B3E-4309-BDF7-AE1837BF4CDA}" type="presParOf" srcId="{08ED7B47-AC03-4AA8-91F4-7BAD7A18BFDE}" destId="{F5C0AD1B-49CD-4DE8-B855-F07FDB7CFC86}" srcOrd="1" destOrd="0" presId="urn:microsoft.com/office/officeart/2005/8/layout/default"/>
    <dgm:cxn modelId="{CE3FD06C-AE20-4602-BABD-26EDC8D9016B}" type="presParOf" srcId="{08ED7B47-AC03-4AA8-91F4-7BAD7A18BFDE}" destId="{97F7FA08-1A0E-4E55-B5DF-ABD9F42D92DA}" srcOrd="2" destOrd="0" presId="urn:microsoft.com/office/officeart/2005/8/layout/default"/>
    <dgm:cxn modelId="{7ED3AF5C-676A-43CC-9319-C06DAE227DDF}" type="presParOf" srcId="{08ED7B47-AC03-4AA8-91F4-7BAD7A18BFDE}" destId="{31BF9AEE-B108-491E-9980-A39BE5940BCB}" srcOrd="3" destOrd="0" presId="urn:microsoft.com/office/officeart/2005/8/layout/default"/>
    <dgm:cxn modelId="{74071E48-967D-4340-922C-8B0E829E70B0}" type="presParOf" srcId="{08ED7B47-AC03-4AA8-91F4-7BAD7A18BFDE}" destId="{75C0909A-B498-4C05-88F3-80A6D8358295}" srcOrd="4" destOrd="0" presId="urn:microsoft.com/office/officeart/2005/8/layout/default"/>
    <dgm:cxn modelId="{4C202D99-37B6-4716-ADC8-CF8555C1AD32}" type="presParOf" srcId="{08ED7B47-AC03-4AA8-91F4-7BAD7A18BFDE}" destId="{007E4381-CE53-483D-AAB2-29FC98F69351}" srcOrd="5" destOrd="0" presId="urn:microsoft.com/office/officeart/2005/8/layout/default"/>
    <dgm:cxn modelId="{EFA5BDD8-DA46-47E5-8B5A-3E115FA13170}" type="presParOf" srcId="{08ED7B47-AC03-4AA8-91F4-7BAD7A18BFDE}" destId="{0D755252-0F13-4121-9264-CFD91BC7FBB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F5E1CB-6945-425D-B934-672C44B2CB7B}" type="doc">
      <dgm:prSet loTypeId="urn:microsoft.com/office/officeart/2005/8/layout/default" loCatId="list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ru-UA"/>
        </a:p>
      </dgm:t>
    </dgm:pt>
    <dgm:pt modelId="{C31E1481-9C15-4F39-A6D0-52B20BB023D0}">
      <dgm:prSet phldrT="[Текст]"/>
      <dgm:spPr/>
      <dgm:t>
        <a:bodyPr/>
        <a:lstStyle/>
        <a:p>
          <a:r>
            <a:rPr lang="uk-UA" b="1" i="1" dirty="0"/>
            <a:t>Система внутрішньої звітності підприємства</a:t>
          </a:r>
          <a:r>
            <a:rPr lang="uk-UA" dirty="0"/>
            <a:t> </a:t>
          </a:r>
          <a:endParaRPr lang="ru-UA" dirty="0"/>
        </a:p>
      </dgm:t>
    </dgm:pt>
    <dgm:pt modelId="{DAA90D57-EE27-4AFA-81A5-F773C9F2E9D2}" type="parTrans" cxnId="{BCCA7148-E975-41CD-8D6B-FC66AF98A4FB}">
      <dgm:prSet/>
      <dgm:spPr/>
      <dgm:t>
        <a:bodyPr/>
        <a:lstStyle/>
        <a:p>
          <a:endParaRPr lang="ru-UA"/>
        </a:p>
      </dgm:t>
    </dgm:pt>
    <dgm:pt modelId="{5244308B-D016-42B7-A76D-42784D71EDA1}" type="sibTrans" cxnId="{BCCA7148-E975-41CD-8D6B-FC66AF98A4FB}">
      <dgm:prSet/>
      <dgm:spPr/>
      <dgm:t>
        <a:bodyPr/>
        <a:lstStyle/>
        <a:p>
          <a:endParaRPr lang="ru-UA"/>
        </a:p>
      </dgm:t>
    </dgm:pt>
    <dgm:pt modelId="{810AFA6D-6503-4EF3-A787-3645B0F1F59F}">
      <dgm:prSet/>
      <dgm:spPr/>
      <dgm:t>
        <a:bodyPr/>
        <a:lstStyle/>
        <a:p>
          <a:r>
            <a:rPr lang="uk-UA" b="1" i="1" dirty="0"/>
            <a:t>Система збирання поточної зовнішньої маркетингової інформації</a:t>
          </a:r>
          <a:r>
            <a:rPr lang="uk-UA" dirty="0"/>
            <a:t> </a:t>
          </a:r>
          <a:r>
            <a:rPr lang="uk-UA" b="1" i="1" dirty="0"/>
            <a:t>ості підприємства</a:t>
          </a:r>
          <a:r>
            <a:rPr lang="uk-UA" dirty="0"/>
            <a:t> </a:t>
          </a:r>
          <a:endParaRPr lang="ru-UA" dirty="0"/>
        </a:p>
      </dgm:t>
    </dgm:pt>
    <dgm:pt modelId="{B36DE927-5F25-4256-A039-E825A56AA921}" type="parTrans" cxnId="{DD9713FB-A501-4139-BE5E-555B48E57AEF}">
      <dgm:prSet/>
      <dgm:spPr/>
      <dgm:t>
        <a:bodyPr/>
        <a:lstStyle/>
        <a:p>
          <a:endParaRPr lang="ru-UA"/>
        </a:p>
      </dgm:t>
    </dgm:pt>
    <dgm:pt modelId="{24CEC951-D4C6-4BEE-AE3F-DF1B4811E9B9}" type="sibTrans" cxnId="{DD9713FB-A501-4139-BE5E-555B48E57AEF}">
      <dgm:prSet/>
      <dgm:spPr/>
      <dgm:t>
        <a:bodyPr/>
        <a:lstStyle/>
        <a:p>
          <a:endParaRPr lang="ru-UA"/>
        </a:p>
      </dgm:t>
    </dgm:pt>
    <dgm:pt modelId="{AEE0FE41-AE3E-49BE-B845-4F40501795A0}">
      <dgm:prSet/>
      <dgm:spPr/>
      <dgm:t>
        <a:bodyPr/>
        <a:lstStyle/>
        <a:p>
          <a:r>
            <a:rPr lang="uk-UA" b="1" i="1"/>
            <a:t>Система маркетингових досліджень</a:t>
          </a:r>
          <a:r>
            <a:rPr lang="uk-UA"/>
            <a:t> </a:t>
          </a:r>
          <a:endParaRPr lang="ru-UA"/>
        </a:p>
      </dgm:t>
    </dgm:pt>
    <dgm:pt modelId="{442643B8-CB4E-429E-A64C-9718B2B608E6}" type="parTrans" cxnId="{6F93E7E3-C465-413B-82C5-80BB4637C45D}">
      <dgm:prSet/>
      <dgm:spPr/>
      <dgm:t>
        <a:bodyPr/>
        <a:lstStyle/>
        <a:p>
          <a:endParaRPr lang="ru-UA"/>
        </a:p>
      </dgm:t>
    </dgm:pt>
    <dgm:pt modelId="{B2B30E26-A6D3-40C8-9219-4ADD56B585C7}" type="sibTrans" cxnId="{6F93E7E3-C465-413B-82C5-80BB4637C45D}">
      <dgm:prSet/>
      <dgm:spPr/>
      <dgm:t>
        <a:bodyPr/>
        <a:lstStyle/>
        <a:p>
          <a:endParaRPr lang="ru-UA"/>
        </a:p>
      </dgm:t>
    </dgm:pt>
    <dgm:pt modelId="{8C7232C1-5238-439D-9657-B805D948928B}">
      <dgm:prSet/>
      <dgm:spPr/>
      <dgm:t>
        <a:bodyPr/>
        <a:lstStyle/>
        <a:p>
          <a:r>
            <a:rPr lang="uk-UA" b="1" i="1"/>
            <a:t>Система аналізу маркетингової інформації</a:t>
          </a:r>
          <a:r>
            <a:rPr lang="uk-UA"/>
            <a:t> (</a:t>
          </a:r>
          <a:r>
            <a:rPr lang="uk-UA" b="1" i="1"/>
            <a:t>аналітична система</a:t>
          </a:r>
          <a:r>
            <a:rPr lang="uk-UA"/>
            <a:t>, </a:t>
          </a:r>
          <a:r>
            <a:rPr lang="uk-UA" b="1" i="1"/>
            <a:t>система підтримки маркетингових рішень</a:t>
          </a:r>
          <a:r>
            <a:rPr lang="uk-UA"/>
            <a:t>) </a:t>
          </a:r>
          <a:endParaRPr lang="ru-UA"/>
        </a:p>
      </dgm:t>
    </dgm:pt>
    <dgm:pt modelId="{D02BC75A-851D-4D4A-B9EC-7C18C62D2B2A}" type="parTrans" cxnId="{3345EA92-BB2B-4906-BB7D-8242069CBCFB}">
      <dgm:prSet/>
      <dgm:spPr/>
      <dgm:t>
        <a:bodyPr/>
        <a:lstStyle/>
        <a:p>
          <a:endParaRPr lang="ru-UA"/>
        </a:p>
      </dgm:t>
    </dgm:pt>
    <dgm:pt modelId="{C2710FEB-2327-4177-BD71-80E7824E0B29}" type="sibTrans" cxnId="{3345EA92-BB2B-4906-BB7D-8242069CBCFB}">
      <dgm:prSet/>
      <dgm:spPr/>
      <dgm:t>
        <a:bodyPr/>
        <a:lstStyle/>
        <a:p>
          <a:endParaRPr lang="ru-UA"/>
        </a:p>
      </dgm:t>
    </dgm:pt>
    <dgm:pt modelId="{EC9A2090-6482-48AE-B716-6BDCBB490530}" type="pres">
      <dgm:prSet presAssocID="{28F5E1CB-6945-425D-B934-672C44B2CB7B}" presName="diagram" presStyleCnt="0">
        <dgm:presLayoutVars>
          <dgm:dir/>
          <dgm:resizeHandles val="exact"/>
        </dgm:presLayoutVars>
      </dgm:prSet>
      <dgm:spPr/>
    </dgm:pt>
    <dgm:pt modelId="{0545C8B0-1B2E-4AAE-9903-89AB7316E614}" type="pres">
      <dgm:prSet presAssocID="{C31E1481-9C15-4F39-A6D0-52B20BB023D0}" presName="node" presStyleLbl="node1" presStyleIdx="0" presStyleCnt="4">
        <dgm:presLayoutVars>
          <dgm:bulletEnabled val="1"/>
        </dgm:presLayoutVars>
      </dgm:prSet>
      <dgm:spPr/>
    </dgm:pt>
    <dgm:pt modelId="{4EC4DD29-C462-402F-97D7-62011B61C1F5}" type="pres">
      <dgm:prSet presAssocID="{5244308B-D016-42B7-A76D-42784D71EDA1}" presName="sibTrans" presStyleCnt="0"/>
      <dgm:spPr/>
    </dgm:pt>
    <dgm:pt modelId="{8E10725B-F5FD-43B7-B409-9DA45ABAAB0C}" type="pres">
      <dgm:prSet presAssocID="{810AFA6D-6503-4EF3-A787-3645B0F1F59F}" presName="node" presStyleLbl="node1" presStyleIdx="1" presStyleCnt="4" custScaleX="100249" custScaleY="98409" custLinFactNeighborX="-704" custLinFactNeighborY="0">
        <dgm:presLayoutVars>
          <dgm:bulletEnabled val="1"/>
        </dgm:presLayoutVars>
      </dgm:prSet>
      <dgm:spPr/>
    </dgm:pt>
    <dgm:pt modelId="{82065562-6965-4288-A4C1-BB48956BB79A}" type="pres">
      <dgm:prSet presAssocID="{24CEC951-D4C6-4BEE-AE3F-DF1B4811E9B9}" presName="sibTrans" presStyleCnt="0"/>
      <dgm:spPr/>
    </dgm:pt>
    <dgm:pt modelId="{C67F97C0-518A-4F9F-90FD-DF43A0799A7E}" type="pres">
      <dgm:prSet presAssocID="{AEE0FE41-AE3E-49BE-B845-4F40501795A0}" presName="node" presStyleLbl="node1" presStyleIdx="2" presStyleCnt="4">
        <dgm:presLayoutVars>
          <dgm:bulletEnabled val="1"/>
        </dgm:presLayoutVars>
      </dgm:prSet>
      <dgm:spPr/>
    </dgm:pt>
    <dgm:pt modelId="{04640F4C-27D7-49E9-BDF1-416247F58DBF}" type="pres">
      <dgm:prSet presAssocID="{B2B30E26-A6D3-40C8-9219-4ADD56B585C7}" presName="sibTrans" presStyleCnt="0"/>
      <dgm:spPr/>
    </dgm:pt>
    <dgm:pt modelId="{9D1ECC20-05B1-4470-A5B1-3E9A77F0B82D}" type="pres">
      <dgm:prSet presAssocID="{8C7232C1-5238-439D-9657-B805D948928B}" presName="node" presStyleLbl="node1" presStyleIdx="3" presStyleCnt="4">
        <dgm:presLayoutVars>
          <dgm:bulletEnabled val="1"/>
        </dgm:presLayoutVars>
      </dgm:prSet>
      <dgm:spPr/>
    </dgm:pt>
  </dgm:ptLst>
  <dgm:cxnLst>
    <dgm:cxn modelId="{D9AA930B-9665-4E99-B74F-5910005DBC43}" type="presOf" srcId="{AEE0FE41-AE3E-49BE-B845-4F40501795A0}" destId="{C67F97C0-518A-4F9F-90FD-DF43A0799A7E}" srcOrd="0" destOrd="0" presId="urn:microsoft.com/office/officeart/2005/8/layout/default"/>
    <dgm:cxn modelId="{8533A946-8C0C-4B30-9D8D-0C5FC93469AA}" type="presOf" srcId="{C31E1481-9C15-4F39-A6D0-52B20BB023D0}" destId="{0545C8B0-1B2E-4AAE-9903-89AB7316E614}" srcOrd="0" destOrd="0" presId="urn:microsoft.com/office/officeart/2005/8/layout/default"/>
    <dgm:cxn modelId="{BCCA7148-E975-41CD-8D6B-FC66AF98A4FB}" srcId="{28F5E1CB-6945-425D-B934-672C44B2CB7B}" destId="{C31E1481-9C15-4F39-A6D0-52B20BB023D0}" srcOrd="0" destOrd="0" parTransId="{DAA90D57-EE27-4AFA-81A5-F773C9F2E9D2}" sibTransId="{5244308B-D016-42B7-A76D-42784D71EDA1}"/>
    <dgm:cxn modelId="{1EC71776-AFEB-4F24-A0FD-65FDD70786FA}" type="presOf" srcId="{28F5E1CB-6945-425D-B934-672C44B2CB7B}" destId="{EC9A2090-6482-48AE-B716-6BDCBB490530}" srcOrd="0" destOrd="0" presId="urn:microsoft.com/office/officeart/2005/8/layout/default"/>
    <dgm:cxn modelId="{3345EA92-BB2B-4906-BB7D-8242069CBCFB}" srcId="{28F5E1CB-6945-425D-B934-672C44B2CB7B}" destId="{8C7232C1-5238-439D-9657-B805D948928B}" srcOrd="3" destOrd="0" parTransId="{D02BC75A-851D-4D4A-B9EC-7C18C62D2B2A}" sibTransId="{C2710FEB-2327-4177-BD71-80E7824E0B29}"/>
    <dgm:cxn modelId="{0389DF97-A5A3-4839-8E37-C4ABC264949C}" type="presOf" srcId="{810AFA6D-6503-4EF3-A787-3645B0F1F59F}" destId="{8E10725B-F5FD-43B7-B409-9DA45ABAAB0C}" srcOrd="0" destOrd="0" presId="urn:microsoft.com/office/officeart/2005/8/layout/default"/>
    <dgm:cxn modelId="{0041B8CA-C04D-445B-9F3A-DB82BB61399D}" type="presOf" srcId="{8C7232C1-5238-439D-9657-B805D948928B}" destId="{9D1ECC20-05B1-4470-A5B1-3E9A77F0B82D}" srcOrd="0" destOrd="0" presId="urn:microsoft.com/office/officeart/2005/8/layout/default"/>
    <dgm:cxn modelId="{6F93E7E3-C465-413B-82C5-80BB4637C45D}" srcId="{28F5E1CB-6945-425D-B934-672C44B2CB7B}" destId="{AEE0FE41-AE3E-49BE-B845-4F40501795A0}" srcOrd="2" destOrd="0" parTransId="{442643B8-CB4E-429E-A64C-9718B2B608E6}" sibTransId="{B2B30E26-A6D3-40C8-9219-4ADD56B585C7}"/>
    <dgm:cxn modelId="{DD9713FB-A501-4139-BE5E-555B48E57AEF}" srcId="{28F5E1CB-6945-425D-B934-672C44B2CB7B}" destId="{810AFA6D-6503-4EF3-A787-3645B0F1F59F}" srcOrd="1" destOrd="0" parTransId="{B36DE927-5F25-4256-A039-E825A56AA921}" sibTransId="{24CEC951-D4C6-4BEE-AE3F-DF1B4811E9B9}"/>
    <dgm:cxn modelId="{B222D204-92AC-46B3-972B-E560B3528E30}" type="presParOf" srcId="{EC9A2090-6482-48AE-B716-6BDCBB490530}" destId="{0545C8B0-1B2E-4AAE-9903-89AB7316E614}" srcOrd="0" destOrd="0" presId="urn:microsoft.com/office/officeart/2005/8/layout/default"/>
    <dgm:cxn modelId="{5EFA9536-515B-441C-A22A-2E634D4D421D}" type="presParOf" srcId="{EC9A2090-6482-48AE-B716-6BDCBB490530}" destId="{4EC4DD29-C462-402F-97D7-62011B61C1F5}" srcOrd="1" destOrd="0" presId="urn:microsoft.com/office/officeart/2005/8/layout/default"/>
    <dgm:cxn modelId="{07F66C38-3255-4C34-80DE-ACFFBAB7EEBD}" type="presParOf" srcId="{EC9A2090-6482-48AE-B716-6BDCBB490530}" destId="{8E10725B-F5FD-43B7-B409-9DA45ABAAB0C}" srcOrd="2" destOrd="0" presId="urn:microsoft.com/office/officeart/2005/8/layout/default"/>
    <dgm:cxn modelId="{56667881-A3EC-4067-991C-9D02DE8B511D}" type="presParOf" srcId="{EC9A2090-6482-48AE-B716-6BDCBB490530}" destId="{82065562-6965-4288-A4C1-BB48956BB79A}" srcOrd="3" destOrd="0" presId="urn:microsoft.com/office/officeart/2005/8/layout/default"/>
    <dgm:cxn modelId="{520D98C9-33AE-449D-BE03-23312E6ED25C}" type="presParOf" srcId="{EC9A2090-6482-48AE-B716-6BDCBB490530}" destId="{C67F97C0-518A-4F9F-90FD-DF43A0799A7E}" srcOrd="4" destOrd="0" presId="urn:microsoft.com/office/officeart/2005/8/layout/default"/>
    <dgm:cxn modelId="{E0E215B1-A6C6-43C7-8BB1-ECBC6E5D6A4B}" type="presParOf" srcId="{EC9A2090-6482-48AE-B716-6BDCBB490530}" destId="{04640F4C-27D7-49E9-BDF1-416247F58DBF}" srcOrd="5" destOrd="0" presId="urn:microsoft.com/office/officeart/2005/8/layout/default"/>
    <dgm:cxn modelId="{E29225AD-AACA-411A-96B9-638FD8EA4360}" type="presParOf" srcId="{EC9A2090-6482-48AE-B716-6BDCBB490530}" destId="{9D1ECC20-05B1-4470-A5B1-3E9A77F0B82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F1FCD1-8BFC-4F06-9251-FBA09F31D0C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51AA18EC-4796-49E9-8684-D8B9770D91DF}">
      <dgm:prSet phldrT="[Текст]" custT="1"/>
      <dgm:spPr/>
      <dgm:t>
        <a:bodyPr/>
        <a:lstStyle/>
        <a:p>
          <a:r>
            <a: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Кореляційний</a:t>
          </a:r>
          <a:r>
            <a: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аналіз</a:t>
          </a:r>
          <a:r>
            <a:rPr lang="uk-UA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8FE6AC-E886-47DA-9776-EE2196FCAD43}" type="parTrans" cxnId="{9BE18D2F-16BA-4A6E-B18F-F1B291FA5AAC}">
      <dgm:prSet/>
      <dgm:spPr/>
      <dgm:t>
        <a:bodyPr/>
        <a:lstStyle/>
        <a:p>
          <a:endParaRPr lang="ru-UA"/>
        </a:p>
      </dgm:t>
    </dgm:pt>
    <dgm:pt modelId="{A6DBF937-9904-416C-9389-4FD5F9CCE3EF}" type="sibTrans" cxnId="{9BE18D2F-16BA-4A6E-B18F-F1B291FA5AAC}">
      <dgm:prSet/>
      <dgm:spPr/>
      <dgm:t>
        <a:bodyPr/>
        <a:lstStyle/>
        <a:p>
          <a:endParaRPr lang="ru-UA"/>
        </a:p>
      </dgm:t>
    </dgm:pt>
    <dgm:pt modelId="{C0E4F9E7-3A24-430F-A9E7-AE43E7091BBF}">
      <dgm:prSet phldrT="[Текст]"/>
      <dgm:spPr/>
      <dgm:t>
        <a:bodyPr/>
        <a:lstStyle/>
        <a:p>
          <a:endParaRPr lang="ru-UA" dirty="0"/>
        </a:p>
      </dgm:t>
    </dgm:pt>
    <dgm:pt modelId="{9F1A4B66-6D39-4B87-B141-09196C79216C}" type="parTrans" cxnId="{8E3DCE82-C2D1-48D0-A76A-21945C63F970}">
      <dgm:prSet/>
      <dgm:spPr/>
      <dgm:t>
        <a:bodyPr/>
        <a:lstStyle/>
        <a:p>
          <a:endParaRPr lang="ru-UA"/>
        </a:p>
      </dgm:t>
    </dgm:pt>
    <dgm:pt modelId="{BF3D30DA-9D64-428E-B8C7-51F4AB78CB3C}" type="sibTrans" cxnId="{8E3DCE82-C2D1-48D0-A76A-21945C63F970}">
      <dgm:prSet/>
      <dgm:spPr/>
      <dgm:t>
        <a:bodyPr/>
        <a:lstStyle/>
        <a:p>
          <a:endParaRPr lang="ru-UA"/>
        </a:p>
      </dgm:t>
    </dgm:pt>
    <dgm:pt modelId="{AD5F8A1B-FE29-40EA-8798-4759556E4AF4}">
      <dgm:prSet phldrT="[Текст]" custT="1"/>
      <dgm:spPr/>
      <dgm:t>
        <a:bodyPr/>
        <a:lstStyle/>
        <a:p>
          <a:r>
            <a:rPr lang="uk-UA" sz="2400" b="1" i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Дискримінантний</a:t>
          </a:r>
          <a:r>
            <a: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аналіз</a:t>
          </a:r>
          <a:r>
            <a:rPr lang="uk-UA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AF816B-92D7-4DFE-BF58-9BFB14EB5DDD}" type="parTrans" cxnId="{9D0D6B41-D122-479F-8354-AB4C67B4F0E2}">
      <dgm:prSet/>
      <dgm:spPr/>
      <dgm:t>
        <a:bodyPr/>
        <a:lstStyle/>
        <a:p>
          <a:endParaRPr lang="ru-UA"/>
        </a:p>
      </dgm:t>
    </dgm:pt>
    <dgm:pt modelId="{BDD97616-B591-45DB-B7DE-FDBF82BFB232}" type="sibTrans" cxnId="{9D0D6B41-D122-479F-8354-AB4C67B4F0E2}">
      <dgm:prSet/>
      <dgm:spPr/>
      <dgm:t>
        <a:bodyPr/>
        <a:lstStyle/>
        <a:p>
          <a:endParaRPr lang="ru-UA"/>
        </a:p>
      </dgm:t>
    </dgm:pt>
    <dgm:pt modelId="{74939B0C-B3B3-4BB1-A59F-78B3946770B6}">
      <dgm:prSet phldrT="[Текст]"/>
      <dgm:spPr/>
      <dgm:t>
        <a:bodyPr/>
        <a:lstStyle/>
        <a:p>
          <a:endParaRPr lang="ru-UA" dirty="0"/>
        </a:p>
      </dgm:t>
    </dgm:pt>
    <dgm:pt modelId="{604FB339-F0A9-4971-9102-68C682D9D38F}" type="parTrans" cxnId="{0C27C981-7A74-43C7-B872-2059DBD73404}">
      <dgm:prSet/>
      <dgm:spPr/>
      <dgm:t>
        <a:bodyPr/>
        <a:lstStyle/>
        <a:p>
          <a:endParaRPr lang="ru-UA"/>
        </a:p>
      </dgm:t>
    </dgm:pt>
    <dgm:pt modelId="{3C157C9C-8759-4449-95B1-BA25EF724B5D}" type="sibTrans" cxnId="{0C27C981-7A74-43C7-B872-2059DBD73404}">
      <dgm:prSet/>
      <dgm:spPr/>
      <dgm:t>
        <a:bodyPr/>
        <a:lstStyle/>
        <a:p>
          <a:endParaRPr lang="ru-UA"/>
        </a:p>
      </dgm:t>
    </dgm:pt>
    <dgm:pt modelId="{010C966B-9FE0-449C-87C9-9EF78E8880EE}">
      <dgm:prSet custT="1"/>
      <dgm:spPr/>
      <dgm:t>
        <a:bodyPr/>
        <a:lstStyle/>
        <a:p>
          <a:r>
            <a: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Кластерний аналіз</a:t>
          </a:r>
          <a:endParaRPr lang="ru-UA" sz="24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777781-78C7-430A-A492-F751D09EEAE5}" type="parTrans" cxnId="{F7A8F2DE-2BA9-4496-8552-CF4944A76B35}">
      <dgm:prSet/>
      <dgm:spPr/>
      <dgm:t>
        <a:bodyPr/>
        <a:lstStyle/>
        <a:p>
          <a:endParaRPr lang="ru-UA"/>
        </a:p>
      </dgm:t>
    </dgm:pt>
    <dgm:pt modelId="{CE9A7EBB-08E7-4079-BFA2-A61050757B4D}" type="sibTrans" cxnId="{F7A8F2DE-2BA9-4496-8552-CF4944A76B35}">
      <dgm:prSet/>
      <dgm:spPr/>
      <dgm:t>
        <a:bodyPr/>
        <a:lstStyle/>
        <a:p>
          <a:endParaRPr lang="ru-UA"/>
        </a:p>
      </dgm:t>
    </dgm:pt>
    <dgm:pt modelId="{BB923BCC-0EF7-498D-A881-46FB9DA5F581}">
      <dgm:prSet custT="1"/>
      <dgm:spPr/>
      <dgm:t>
        <a:bodyPr/>
        <a:lstStyle/>
        <a:p>
          <a:r>
            <a: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Аналіз багатомірних сукупностей</a:t>
          </a:r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AD86E8-1987-4472-AE2B-F4A3C7BE8E4F}" type="parTrans" cxnId="{B009FB5A-92BE-4A03-94E3-EA9247231D6E}">
      <dgm:prSet/>
      <dgm:spPr/>
      <dgm:t>
        <a:bodyPr/>
        <a:lstStyle/>
        <a:p>
          <a:endParaRPr lang="ru-UA"/>
        </a:p>
      </dgm:t>
    </dgm:pt>
    <dgm:pt modelId="{56BB326A-E1A0-41B7-8D7B-FCFADC344A55}" type="sibTrans" cxnId="{B009FB5A-92BE-4A03-94E3-EA9247231D6E}">
      <dgm:prSet/>
      <dgm:spPr/>
      <dgm:t>
        <a:bodyPr/>
        <a:lstStyle/>
        <a:p>
          <a:endParaRPr lang="ru-UA"/>
        </a:p>
      </dgm:t>
    </dgm:pt>
    <dgm:pt modelId="{75960165-4C30-4942-8A6D-4D28AAD6F4AE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Регресійний</a:t>
          </a:r>
          <a:r>
            <a:rPr lang="uk-UA" sz="28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 аналіз</a:t>
          </a:r>
          <a:r>
            <a:rPr lang="uk-UA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500" dirty="0"/>
        </a:p>
      </dgm:t>
    </dgm:pt>
    <dgm:pt modelId="{78611B75-AF5E-4BB3-99E5-8D36321F4E0A}" type="parTrans" cxnId="{19840A43-0135-4706-9A41-7332B7888979}">
      <dgm:prSet/>
      <dgm:spPr/>
      <dgm:t>
        <a:bodyPr/>
        <a:lstStyle/>
        <a:p>
          <a:endParaRPr lang="ru-UA"/>
        </a:p>
      </dgm:t>
    </dgm:pt>
    <dgm:pt modelId="{200D3933-AC2B-41E0-B1C6-846148E37BDD}" type="sibTrans" cxnId="{19840A43-0135-4706-9A41-7332B7888979}">
      <dgm:prSet/>
      <dgm:spPr/>
      <dgm:t>
        <a:bodyPr/>
        <a:lstStyle/>
        <a:p>
          <a:endParaRPr lang="ru-UA"/>
        </a:p>
      </dgm:t>
    </dgm:pt>
    <dgm:pt modelId="{4A2A58C8-6D21-4607-87AA-376B6949E6CA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Факторний аналіз</a:t>
          </a:r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F76349-56CC-483E-9471-6618F23A474E}" type="parTrans" cxnId="{AEF0AE16-042C-4698-8C30-A6BDF9A52D8F}">
      <dgm:prSet/>
      <dgm:spPr/>
      <dgm:t>
        <a:bodyPr/>
        <a:lstStyle/>
        <a:p>
          <a:endParaRPr lang="ru-UA"/>
        </a:p>
      </dgm:t>
    </dgm:pt>
    <dgm:pt modelId="{6A52F0B2-3E9B-4A8E-8FEB-9D38D7522776}" type="sibTrans" cxnId="{AEF0AE16-042C-4698-8C30-A6BDF9A52D8F}">
      <dgm:prSet/>
      <dgm:spPr/>
      <dgm:t>
        <a:bodyPr/>
        <a:lstStyle/>
        <a:p>
          <a:endParaRPr lang="ru-UA"/>
        </a:p>
      </dgm:t>
    </dgm:pt>
    <dgm:pt modelId="{1FD0D537-C91F-4DC6-8C0C-FDBD21C43F14}" type="pres">
      <dgm:prSet presAssocID="{65F1FCD1-8BFC-4F06-9251-FBA09F31D0C3}" presName="linear" presStyleCnt="0">
        <dgm:presLayoutVars>
          <dgm:animLvl val="lvl"/>
          <dgm:resizeHandles val="exact"/>
        </dgm:presLayoutVars>
      </dgm:prSet>
      <dgm:spPr/>
    </dgm:pt>
    <dgm:pt modelId="{60E4A6E2-BD9A-4EC5-9ACC-416BEACADF72}" type="pres">
      <dgm:prSet presAssocID="{51AA18EC-4796-49E9-8684-D8B9770D91DF}" presName="parentText" presStyleLbl="node1" presStyleIdx="0" presStyleCnt="6" custScaleY="76534" custLinFactY="-25793" custLinFactNeighborX="832" custLinFactNeighborY="-100000">
        <dgm:presLayoutVars>
          <dgm:chMax val="0"/>
          <dgm:bulletEnabled val="1"/>
        </dgm:presLayoutVars>
      </dgm:prSet>
      <dgm:spPr/>
    </dgm:pt>
    <dgm:pt modelId="{85FE5CC4-EF6C-4D28-844E-809A175F571E}" type="pres">
      <dgm:prSet presAssocID="{51AA18EC-4796-49E9-8684-D8B9770D91DF}" presName="childText" presStyleLbl="revTx" presStyleIdx="0" presStyleCnt="2">
        <dgm:presLayoutVars>
          <dgm:bulletEnabled val="1"/>
        </dgm:presLayoutVars>
      </dgm:prSet>
      <dgm:spPr/>
    </dgm:pt>
    <dgm:pt modelId="{4B91310C-4B02-46B6-86BB-05891F354908}" type="pres">
      <dgm:prSet presAssocID="{75960165-4C30-4942-8A6D-4D28AAD6F4AE}" presName="parentText" presStyleLbl="node1" presStyleIdx="1" presStyleCnt="6" custScaleY="86098" custLinFactY="-46420" custLinFactNeighborY="-100000">
        <dgm:presLayoutVars>
          <dgm:chMax val="0"/>
          <dgm:bulletEnabled val="1"/>
        </dgm:presLayoutVars>
      </dgm:prSet>
      <dgm:spPr/>
    </dgm:pt>
    <dgm:pt modelId="{C5D7BDCF-6304-4920-9559-B446D4A03A33}" type="pres">
      <dgm:prSet presAssocID="{200D3933-AC2B-41E0-B1C6-846148E37BDD}" presName="spacer" presStyleCnt="0"/>
      <dgm:spPr/>
    </dgm:pt>
    <dgm:pt modelId="{B97E50E8-3512-4CC6-95F9-25F3A955D59B}" type="pres">
      <dgm:prSet presAssocID="{AD5F8A1B-FE29-40EA-8798-4759556E4AF4}" presName="parentText" presStyleLbl="node1" presStyleIdx="2" presStyleCnt="6" custLinFactNeighborY="-73531">
        <dgm:presLayoutVars>
          <dgm:chMax val="0"/>
          <dgm:bulletEnabled val="1"/>
        </dgm:presLayoutVars>
      </dgm:prSet>
      <dgm:spPr/>
    </dgm:pt>
    <dgm:pt modelId="{FE5F7AFB-C397-4588-8854-F2213DC77EFD}" type="pres">
      <dgm:prSet presAssocID="{AD5F8A1B-FE29-40EA-8798-4759556E4AF4}" presName="childText" presStyleLbl="revTx" presStyleIdx="1" presStyleCnt="2" custLinFactNeighborY="5730">
        <dgm:presLayoutVars>
          <dgm:bulletEnabled val="1"/>
        </dgm:presLayoutVars>
      </dgm:prSet>
      <dgm:spPr/>
    </dgm:pt>
    <dgm:pt modelId="{355722F9-43DD-4260-A38C-B78A484BF75B}" type="pres">
      <dgm:prSet presAssocID="{4A2A58C8-6D21-4607-87AA-376B6949E6CA}" presName="parentText" presStyleLbl="node1" presStyleIdx="3" presStyleCnt="6" custScaleY="77415" custLinFactY="-30644" custLinFactNeighborY="-100000">
        <dgm:presLayoutVars>
          <dgm:chMax val="0"/>
          <dgm:bulletEnabled val="1"/>
        </dgm:presLayoutVars>
      </dgm:prSet>
      <dgm:spPr/>
    </dgm:pt>
    <dgm:pt modelId="{C9A2B4C8-EEDC-4115-A7BF-7BF5C1C7CB73}" type="pres">
      <dgm:prSet presAssocID="{6A52F0B2-3E9B-4A8E-8FEB-9D38D7522776}" presName="spacer" presStyleCnt="0"/>
      <dgm:spPr/>
    </dgm:pt>
    <dgm:pt modelId="{929D1956-DAF0-4236-9358-5C42DF9203AF}" type="pres">
      <dgm:prSet presAssocID="{010C966B-9FE0-449C-87C9-9EF78E8880EE}" presName="parentText" presStyleLbl="node1" presStyleIdx="4" presStyleCnt="6" custScaleX="99327" custScaleY="78829" custLinFactY="-6166" custLinFactNeighborY="-100000">
        <dgm:presLayoutVars>
          <dgm:chMax val="0"/>
          <dgm:bulletEnabled val="1"/>
        </dgm:presLayoutVars>
      </dgm:prSet>
      <dgm:spPr/>
    </dgm:pt>
    <dgm:pt modelId="{571F1026-2510-4E66-8433-93BD1A8ACEB3}" type="pres">
      <dgm:prSet presAssocID="{CE9A7EBB-08E7-4079-BFA2-A61050757B4D}" presName="spacer" presStyleCnt="0"/>
      <dgm:spPr/>
    </dgm:pt>
    <dgm:pt modelId="{0CF93F65-D195-4E63-BFE9-DC65D7B59A79}" type="pres">
      <dgm:prSet presAssocID="{BB923BCC-0EF7-498D-A881-46FB9DA5F581}" presName="parentText" presStyleLbl="node1" presStyleIdx="5" presStyleCnt="6" custLinFactY="18037" custLinFactNeighborY="100000">
        <dgm:presLayoutVars>
          <dgm:chMax val="0"/>
          <dgm:bulletEnabled val="1"/>
        </dgm:presLayoutVars>
      </dgm:prSet>
      <dgm:spPr/>
    </dgm:pt>
  </dgm:ptLst>
  <dgm:cxnLst>
    <dgm:cxn modelId="{35AE0B04-5B7D-46D2-8A2F-630EBDEA756F}" type="presOf" srcId="{51AA18EC-4796-49E9-8684-D8B9770D91DF}" destId="{60E4A6E2-BD9A-4EC5-9ACC-416BEACADF72}" srcOrd="0" destOrd="0" presId="urn:microsoft.com/office/officeart/2005/8/layout/vList2"/>
    <dgm:cxn modelId="{AEF0AE16-042C-4698-8C30-A6BDF9A52D8F}" srcId="{65F1FCD1-8BFC-4F06-9251-FBA09F31D0C3}" destId="{4A2A58C8-6D21-4607-87AA-376B6949E6CA}" srcOrd="3" destOrd="0" parTransId="{07F76349-56CC-483E-9471-6618F23A474E}" sibTransId="{6A52F0B2-3E9B-4A8E-8FEB-9D38D7522776}"/>
    <dgm:cxn modelId="{9BE18D2F-16BA-4A6E-B18F-F1B291FA5AAC}" srcId="{65F1FCD1-8BFC-4F06-9251-FBA09F31D0C3}" destId="{51AA18EC-4796-49E9-8684-D8B9770D91DF}" srcOrd="0" destOrd="0" parTransId="{DC8FE6AC-E886-47DA-9776-EE2196FCAD43}" sibTransId="{A6DBF937-9904-416C-9389-4FD5F9CCE3EF}"/>
    <dgm:cxn modelId="{B87F7F32-9189-49C6-81B3-E95E53D59721}" type="presOf" srcId="{75960165-4C30-4942-8A6D-4D28AAD6F4AE}" destId="{4B91310C-4B02-46B6-86BB-05891F354908}" srcOrd="0" destOrd="0" presId="urn:microsoft.com/office/officeart/2005/8/layout/vList2"/>
    <dgm:cxn modelId="{7CE71D38-381A-4CF7-973D-26C5EDE45983}" type="presOf" srcId="{65F1FCD1-8BFC-4F06-9251-FBA09F31D0C3}" destId="{1FD0D537-C91F-4DC6-8C0C-FDBD21C43F14}" srcOrd="0" destOrd="0" presId="urn:microsoft.com/office/officeart/2005/8/layout/vList2"/>
    <dgm:cxn modelId="{9D0D6B41-D122-479F-8354-AB4C67B4F0E2}" srcId="{65F1FCD1-8BFC-4F06-9251-FBA09F31D0C3}" destId="{AD5F8A1B-FE29-40EA-8798-4759556E4AF4}" srcOrd="2" destOrd="0" parTransId="{A7AF816B-92D7-4DFE-BF58-9BFB14EB5DDD}" sibTransId="{BDD97616-B591-45DB-B7DE-FDBF82BFB232}"/>
    <dgm:cxn modelId="{19840A43-0135-4706-9A41-7332B7888979}" srcId="{65F1FCD1-8BFC-4F06-9251-FBA09F31D0C3}" destId="{75960165-4C30-4942-8A6D-4D28AAD6F4AE}" srcOrd="1" destOrd="0" parTransId="{78611B75-AF5E-4BB3-99E5-8D36321F4E0A}" sibTransId="{200D3933-AC2B-41E0-B1C6-846148E37BDD}"/>
    <dgm:cxn modelId="{F998664C-CA8E-45CF-88E1-370E659EF8D7}" type="presOf" srcId="{010C966B-9FE0-449C-87C9-9EF78E8880EE}" destId="{929D1956-DAF0-4236-9358-5C42DF9203AF}" srcOrd="0" destOrd="0" presId="urn:microsoft.com/office/officeart/2005/8/layout/vList2"/>
    <dgm:cxn modelId="{B009FB5A-92BE-4A03-94E3-EA9247231D6E}" srcId="{65F1FCD1-8BFC-4F06-9251-FBA09F31D0C3}" destId="{BB923BCC-0EF7-498D-A881-46FB9DA5F581}" srcOrd="5" destOrd="0" parTransId="{18AD86E8-1987-4472-AE2B-F4A3C7BE8E4F}" sibTransId="{56BB326A-E1A0-41B7-8D7B-FCFADC344A55}"/>
    <dgm:cxn modelId="{0C27C981-7A74-43C7-B872-2059DBD73404}" srcId="{AD5F8A1B-FE29-40EA-8798-4759556E4AF4}" destId="{74939B0C-B3B3-4BB1-A59F-78B3946770B6}" srcOrd="0" destOrd="0" parTransId="{604FB339-F0A9-4971-9102-68C682D9D38F}" sibTransId="{3C157C9C-8759-4449-95B1-BA25EF724B5D}"/>
    <dgm:cxn modelId="{8E3DCE82-C2D1-48D0-A76A-21945C63F970}" srcId="{51AA18EC-4796-49E9-8684-D8B9770D91DF}" destId="{C0E4F9E7-3A24-430F-A9E7-AE43E7091BBF}" srcOrd="0" destOrd="0" parTransId="{9F1A4B66-6D39-4B87-B141-09196C79216C}" sibTransId="{BF3D30DA-9D64-428E-B8C7-51F4AB78CB3C}"/>
    <dgm:cxn modelId="{D9253A8A-3CD1-4AE6-8D8F-2508FDBC7F1E}" type="presOf" srcId="{4A2A58C8-6D21-4607-87AA-376B6949E6CA}" destId="{355722F9-43DD-4260-A38C-B78A484BF75B}" srcOrd="0" destOrd="0" presId="urn:microsoft.com/office/officeart/2005/8/layout/vList2"/>
    <dgm:cxn modelId="{72980DBB-8D8C-409E-A2DB-B1A9B2B8A3DC}" type="presOf" srcId="{BB923BCC-0EF7-498D-A881-46FB9DA5F581}" destId="{0CF93F65-D195-4E63-BFE9-DC65D7B59A79}" srcOrd="0" destOrd="0" presId="urn:microsoft.com/office/officeart/2005/8/layout/vList2"/>
    <dgm:cxn modelId="{A79BB8D1-7537-496F-A7AA-C702A5D097F1}" type="presOf" srcId="{AD5F8A1B-FE29-40EA-8798-4759556E4AF4}" destId="{B97E50E8-3512-4CC6-95F9-25F3A955D59B}" srcOrd="0" destOrd="0" presId="urn:microsoft.com/office/officeart/2005/8/layout/vList2"/>
    <dgm:cxn modelId="{9BE38CD8-0591-4D67-B572-8386DB9F3485}" type="presOf" srcId="{74939B0C-B3B3-4BB1-A59F-78B3946770B6}" destId="{FE5F7AFB-C397-4588-8854-F2213DC77EFD}" srcOrd="0" destOrd="0" presId="urn:microsoft.com/office/officeart/2005/8/layout/vList2"/>
    <dgm:cxn modelId="{F7A8F2DE-2BA9-4496-8552-CF4944A76B35}" srcId="{65F1FCD1-8BFC-4F06-9251-FBA09F31D0C3}" destId="{010C966B-9FE0-449C-87C9-9EF78E8880EE}" srcOrd="4" destOrd="0" parTransId="{A5777781-78C7-430A-A492-F751D09EEAE5}" sibTransId="{CE9A7EBB-08E7-4079-BFA2-A61050757B4D}"/>
    <dgm:cxn modelId="{2207E9DF-99A8-4484-97F3-9AD346EF4DD4}" type="presOf" srcId="{C0E4F9E7-3A24-430F-A9E7-AE43E7091BBF}" destId="{85FE5CC4-EF6C-4D28-844E-809A175F571E}" srcOrd="0" destOrd="0" presId="urn:microsoft.com/office/officeart/2005/8/layout/vList2"/>
    <dgm:cxn modelId="{CA35D401-150C-4055-A74E-A1F6700CC6D0}" type="presParOf" srcId="{1FD0D537-C91F-4DC6-8C0C-FDBD21C43F14}" destId="{60E4A6E2-BD9A-4EC5-9ACC-416BEACADF72}" srcOrd="0" destOrd="0" presId="urn:microsoft.com/office/officeart/2005/8/layout/vList2"/>
    <dgm:cxn modelId="{961CE2D0-C1C4-4C7F-8228-95769FA47571}" type="presParOf" srcId="{1FD0D537-C91F-4DC6-8C0C-FDBD21C43F14}" destId="{85FE5CC4-EF6C-4D28-844E-809A175F571E}" srcOrd="1" destOrd="0" presId="urn:microsoft.com/office/officeart/2005/8/layout/vList2"/>
    <dgm:cxn modelId="{27DF274D-BCE9-4FC1-A8CA-F528ECB2FEEB}" type="presParOf" srcId="{1FD0D537-C91F-4DC6-8C0C-FDBD21C43F14}" destId="{4B91310C-4B02-46B6-86BB-05891F354908}" srcOrd="2" destOrd="0" presId="urn:microsoft.com/office/officeart/2005/8/layout/vList2"/>
    <dgm:cxn modelId="{398F7096-D951-4CE4-87E9-F7D63045C481}" type="presParOf" srcId="{1FD0D537-C91F-4DC6-8C0C-FDBD21C43F14}" destId="{C5D7BDCF-6304-4920-9559-B446D4A03A33}" srcOrd="3" destOrd="0" presId="urn:microsoft.com/office/officeart/2005/8/layout/vList2"/>
    <dgm:cxn modelId="{9F6ECFEB-444F-4EB5-9CA1-F591B0ADAD74}" type="presParOf" srcId="{1FD0D537-C91F-4DC6-8C0C-FDBD21C43F14}" destId="{B97E50E8-3512-4CC6-95F9-25F3A955D59B}" srcOrd="4" destOrd="0" presId="urn:microsoft.com/office/officeart/2005/8/layout/vList2"/>
    <dgm:cxn modelId="{FEAB9813-797D-45F8-89E3-D6462FF79EA9}" type="presParOf" srcId="{1FD0D537-C91F-4DC6-8C0C-FDBD21C43F14}" destId="{FE5F7AFB-C397-4588-8854-F2213DC77EFD}" srcOrd="5" destOrd="0" presId="urn:microsoft.com/office/officeart/2005/8/layout/vList2"/>
    <dgm:cxn modelId="{F7FB0840-DA09-4585-BE17-B0131C20114A}" type="presParOf" srcId="{1FD0D537-C91F-4DC6-8C0C-FDBD21C43F14}" destId="{355722F9-43DD-4260-A38C-B78A484BF75B}" srcOrd="6" destOrd="0" presId="urn:microsoft.com/office/officeart/2005/8/layout/vList2"/>
    <dgm:cxn modelId="{F2C9AA1A-92E1-4B53-BED4-300B842BB612}" type="presParOf" srcId="{1FD0D537-C91F-4DC6-8C0C-FDBD21C43F14}" destId="{C9A2B4C8-EEDC-4115-A7BF-7BF5C1C7CB73}" srcOrd="7" destOrd="0" presId="urn:microsoft.com/office/officeart/2005/8/layout/vList2"/>
    <dgm:cxn modelId="{BF266548-211D-4B79-AC80-D969853F2665}" type="presParOf" srcId="{1FD0D537-C91F-4DC6-8C0C-FDBD21C43F14}" destId="{929D1956-DAF0-4236-9358-5C42DF9203AF}" srcOrd="8" destOrd="0" presId="urn:microsoft.com/office/officeart/2005/8/layout/vList2"/>
    <dgm:cxn modelId="{E2600506-8CB5-49AA-90A9-DB6EB17BB973}" type="presParOf" srcId="{1FD0D537-C91F-4DC6-8C0C-FDBD21C43F14}" destId="{571F1026-2510-4E66-8433-93BD1A8ACEB3}" srcOrd="9" destOrd="0" presId="urn:microsoft.com/office/officeart/2005/8/layout/vList2"/>
    <dgm:cxn modelId="{72407DE2-34FA-478D-9604-34302BD25601}" type="presParOf" srcId="{1FD0D537-C91F-4DC6-8C0C-FDBD21C43F14}" destId="{0CF93F65-D195-4E63-BFE9-DC65D7B59A7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E3AFC-8A38-46AD-A458-29412FAF8F1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UA"/>
        </a:p>
      </dgm:t>
    </dgm:pt>
    <dgm:pt modelId="{8D77EA6A-CA85-4AB8-9FC6-C9D01412EDA1}">
      <dgm:prSet phldrT="[Текст]"/>
      <dgm:spPr/>
      <dgm:t>
        <a:bodyPr/>
        <a:lstStyle/>
        <a:p>
          <a:r>
            <a:rPr lang="uk-UA" dirty="0"/>
            <a:t>Об</a:t>
          </a:r>
          <a:r>
            <a:rPr lang="en-US" dirty="0"/>
            <a:t>’</a:t>
          </a:r>
          <a:r>
            <a:rPr lang="uk-UA" dirty="0" err="1"/>
            <a:t>єктивність</a:t>
          </a:r>
          <a:endParaRPr lang="ru-UA" dirty="0"/>
        </a:p>
      </dgm:t>
    </dgm:pt>
    <dgm:pt modelId="{794486EF-86A0-4D95-B7CA-D0FB2982B3B7}" type="parTrans" cxnId="{04414A88-314D-4538-A802-6AF2F70C56F0}">
      <dgm:prSet/>
      <dgm:spPr/>
      <dgm:t>
        <a:bodyPr/>
        <a:lstStyle/>
        <a:p>
          <a:endParaRPr lang="ru-UA"/>
        </a:p>
      </dgm:t>
    </dgm:pt>
    <dgm:pt modelId="{542C2BF9-9851-47C9-8689-6C6199679DAC}" type="sibTrans" cxnId="{04414A88-314D-4538-A802-6AF2F70C56F0}">
      <dgm:prSet/>
      <dgm:spPr/>
      <dgm:t>
        <a:bodyPr/>
        <a:lstStyle/>
        <a:p>
          <a:endParaRPr lang="ru-UA"/>
        </a:p>
      </dgm:t>
    </dgm:pt>
    <dgm:pt modelId="{A8715768-AEAC-45FF-8CAD-AA90B303BF7D}">
      <dgm:prSet phldrT="[Текст]"/>
      <dgm:spPr/>
      <dgm:t>
        <a:bodyPr/>
        <a:lstStyle/>
        <a:p>
          <a:r>
            <a:rPr lang="uk-UA" dirty="0"/>
            <a:t>Систематичність</a:t>
          </a:r>
          <a:endParaRPr lang="ru-UA" dirty="0"/>
        </a:p>
      </dgm:t>
    </dgm:pt>
    <dgm:pt modelId="{B5D7BC8A-7C7E-4E5A-AE69-1F423AE40E3E}" type="parTrans" cxnId="{A53983A9-1578-40C8-8EFC-B4EF0B1DC981}">
      <dgm:prSet/>
      <dgm:spPr/>
      <dgm:t>
        <a:bodyPr/>
        <a:lstStyle/>
        <a:p>
          <a:endParaRPr lang="ru-UA"/>
        </a:p>
      </dgm:t>
    </dgm:pt>
    <dgm:pt modelId="{26F74686-C639-4012-921E-08237E5D6FD4}" type="sibTrans" cxnId="{A53983A9-1578-40C8-8EFC-B4EF0B1DC981}">
      <dgm:prSet/>
      <dgm:spPr/>
      <dgm:t>
        <a:bodyPr/>
        <a:lstStyle/>
        <a:p>
          <a:endParaRPr lang="ru-UA"/>
        </a:p>
      </dgm:t>
    </dgm:pt>
    <dgm:pt modelId="{4F7146A4-B64D-4D0E-88B0-9A696AC67F5C}">
      <dgm:prSet phldrT="[Текст]"/>
      <dgm:spPr/>
      <dgm:t>
        <a:bodyPr/>
        <a:lstStyle/>
        <a:p>
          <a:r>
            <a:rPr lang="uk-UA" dirty="0"/>
            <a:t>Комплексність</a:t>
          </a:r>
          <a:endParaRPr lang="ru-UA" dirty="0"/>
        </a:p>
      </dgm:t>
    </dgm:pt>
    <dgm:pt modelId="{F56B93C2-F98C-4B0D-9333-E49547886A7F}" type="parTrans" cxnId="{47A25584-7AB9-4D4F-9C7C-658D576EBFA9}">
      <dgm:prSet/>
      <dgm:spPr/>
      <dgm:t>
        <a:bodyPr/>
        <a:lstStyle/>
        <a:p>
          <a:endParaRPr lang="ru-UA"/>
        </a:p>
      </dgm:t>
    </dgm:pt>
    <dgm:pt modelId="{F53DF380-40B6-496F-9B27-2BFBACF83086}" type="sibTrans" cxnId="{47A25584-7AB9-4D4F-9C7C-658D576EBFA9}">
      <dgm:prSet/>
      <dgm:spPr/>
      <dgm:t>
        <a:bodyPr/>
        <a:lstStyle/>
        <a:p>
          <a:endParaRPr lang="ru-UA"/>
        </a:p>
      </dgm:t>
    </dgm:pt>
    <dgm:pt modelId="{DBA531F3-E924-4907-BD5D-0819822DE979}">
      <dgm:prSet phldrT="[Текст]"/>
      <dgm:spPr/>
      <dgm:t>
        <a:bodyPr/>
        <a:lstStyle/>
        <a:p>
          <a:r>
            <a:rPr lang="uk-UA" dirty="0"/>
            <a:t>Безперервність</a:t>
          </a:r>
          <a:endParaRPr lang="ru-UA" dirty="0"/>
        </a:p>
      </dgm:t>
    </dgm:pt>
    <dgm:pt modelId="{46CB3623-353E-48C6-A273-1FE905D7B953}" type="parTrans" cxnId="{3F720C91-4CEF-49FD-B0CB-8618355F5EAE}">
      <dgm:prSet/>
      <dgm:spPr/>
      <dgm:t>
        <a:bodyPr/>
        <a:lstStyle/>
        <a:p>
          <a:endParaRPr lang="ru-UA"/>
        </a:p>
      </dgm:t>
    </dgm:pt>
    <dgm:pt modelId="{6210E649-6888-4E3F-869E-86826EC0A39C}" type="sibTrans" cxnId="{3F720C91-4CEF-49FD-B0CB-8618355F5EAE}">
      <dgm:prSet/>
      <dgm:spPr/>
      <dgm:t>
        <a:bodyPr/>
        <a:lstStyle/>
        <a:p>
          <a:endParaRPr lang="ru-UA"/>
        </a:p>
      </dgm:t>
    </dgm:pt>
    <dgm:pt modelId="{D45279C5-7C00-4591-844C-2CB995EA6707}">
      <dgm:prSet phldrT="[Текст]"/>
      <dgm:spPr/>
      <dgm:t>
        <a:bodyPr/>
        <a:lstStyle/>
        <a:p>
          <a:r>
            <a:rPr lang="uk-UA" dirty="0"/>
            <a:t>Оперативність</a:t>
          </a:r>
          <a:endParaRPr lang="ru-UA" dirty="0"/>
        </a:p>
      </dgm:t>
    </dgm:pt>
    <dgm:pt modelId="{7198384F-36D6-4A00-9B5C-284D3ABB0E52}" type="parTrans" cxnId="{E3DFF2B5-B2A1-449A-A562-A68A07397496}">
      <dgm:prSet/>
      <dgm:spPr/>
      <dgm:t>
        <a:bodyPr/>
        <a:lstStyle/>
        <a:p>
          <a:endParaRPr lang="ru-UA"/>
        </a:p>
      </dgm:t>
    </dgm:pt>
    <dgm:pt modelId="{04E24E04-EE31-4884-AC17-8AB704FAB08F}" type="sibTrans" cxnId="{E3DFF2B5-B2A1-449A-A562-A68A07397496}">
      <dgm:prSet/>
      <dgm:spPr/>
      <dgm:t>
        <a:bodyPr/>
        <a:lstStyle/>
        <a:p>
          <a:endParaRPr lang="ru-UA"/>
        </a:p>
      </dgm:t>
    </dgm:pt>
    <dgm:pt modelId="{2B31AC67-7FD5-40E4-A306-AB4FF83375E8}" type="pres">
      <dgm:prSet presAssocID="{391E3AFC-8A38-46AD-A458-29412FAF8F1D}" presName="diagram" presStyleCnt="0">
        <dgm:presLayoutVars>
          <dgm:dir/>
          <dgm:resizeHandles val="exact"/>
        </dgm:presLayoutVars>
      </dgm:prSet>
      <dgm:spPr/>
    </dgm:pt>
    <dgm:pt modelId="{7124C10D-9779-4D98-A564-4278030D3284}" type="pres">
      <dgm:prSet presAssocID="{8D77EA6A-CA85-4AB8-9FC6-C9D01412EDA1}" presName="node" presStyleLbl="node1" presStyleIdx="0" presStyleCnt="5" custLinFactNeighborX="-3971">
        <dgm:presLayoutVars>
          <dgm:bulletEnabled val="1"/>
        </dgm:presLayoutVars>
      </dgm:prSet>
      <dgm:spPr/>
    </dgm:pt>
    <dgm:pt modelId="{FF8AAD8E-9E22-4EBB-B3AD-A6805F468F51}" type="pres">
      <dgm:prSet presAssocID="{542C2BF9-9851-47C9-8689-6C6199679DAC}" presName="sibTrans" presStyleCnt="0"/>
      <dgm:spPr/>
    </dgm:pt>
    <dgm:pt modelId="{C576519D-1F9A-479C-ABB9-0E133028963C}" type="pres">
      <dgm:prSet presAssocID="{A8715768-AEAC-45FF-8CAD-AA90B303BF7D}" presName="node" presStyleLbl="node1" presStyleIdx="1" presStyleCnt="5">
        <dgm:presLayoutVars>
          <dgm:bulletEnabled val="1"/>
        </dgm:presLayoutVars>
      </dgm:prSet>
      <dgm:spPr/>
    </dgm:pt>
    <dgm:pt modelId="{5169E378-5176-4406-846D-34B8CA391D6B}" type="pres">
      <dgm:prSet presAssocID="{26F74686-C639-4012-921E-08237E5D6FD4}" presName="sibTrans" presStyleCnt="0"/>
      <dgm:spPr/>
    </dgm:pt>
    <dgm:pt modelId="{B3A2BB8A-2822-4364-A2B9-4CA5AFDDC93B}" type="pres">
      <dgm:prSet presAssocID="{4F7146A4-B64D-4D0E-88B0-9A696AC67F5C}" presName="node" presStyleLbl="node1" presStyleIdx="2" presStyleCnt="5">
        <dgm:presLayoutVars>
          <dgm:bulletEnabled val="1"/>
        </dgm:presLayoutVars>
      </dgm:prSet>
      <dgm:spPr/>
    </dgm:pt>
    <dgm:pt modelId="{EE2AB336-CAF9-49E1-9B17-359A045DDF48}" type="pres">
      <dgm:prSet presAssocID="{F53DF380-40B6-496F-9B27-2BFBACF83086}" presName="sibTrans" presStyleCnt="0"/>
      <dgm:spPr/>
    </dgm:pt>
    <dgm:pt modelId="{2A80C857-A60C-4967-B233-5D21568780A2}" type="pres">
      <dgm:prSet presAssocID="{DBA531F3-E924-4907-BD5D-0819822DE979}" presName="node" presStyleLbl="node1" presStyleIdx="3" presStyleCnt="5">
        <dgm:presLayoutVars>
          <dgm:bulletEnabled val="1"/>
        </dgm:presLayoutVars>
      </dgm:prSet>
      <dgm:spPr/>
    </dgm:pt>
    <dgm:pt modelId="{4B5E6407-B243-4F19-9A98-D9872A224069}" type="pres">
      <dgm:prSet presAssocID="{6210E649-6888-4E3F-869E-86826EC0A39C}" presName="sibTrans" presStyleCnt="0"/>
      <dgm:spPr/>
    </dgm:pt>
    <dgm:pt modelId="{3D32B7B9-8BEE-4518-9F79-333834B71EE5}" type="pres">
      <dgm:prSet presAssocID="{D45279C5-7C00-4591-844C-2CB995EA6707}" presName="node" presStyleLbl="node1" presStyleIdx="4" presStyleCnt="5">
        <dgm:presLayoutVars>
          <dgm:bulletEnabled val="1"/>
        </dgm:presLayoutVars>
      </dgm:prSet>
      <dgm:spPr/>
    </dgm:pt>
  </dgm:ptLst>
  <dgm:cxnLst>
    <dgm:cxn modelId="{A2026612-4227-4489-B7B4-C0B47F822F50}" type="presOf" srcId="{391E3AFC-8A38-46AD-A458-29412FAF8F1D}" destId="{2B31AC67-7FD5-40E4-A306-AB4FF83375E8}" srcOrd="0" destOrd="0" presId="urn:microsoft.com/office/officeart/2005/8/layout/default"/>
    <dgm:cxn modelId="{4FB1653D-AE33-4710-B503-7F4897229E9B}" type="presOf" srcId="{D45279C5-7C00-4591-844C-2CB995EA6707}" destId="{3D32B7B9-8BEE-4518-9F79-333834B71EE5}" srcOrd="0" destOrd="0" presId="urn:microsoft.com/office/officeart/2005/8/layout/default"/>
    <dgm:cxn modelId="{AF64224A-609B-4D16-92AA-7478A8628D6A}" type="presOf" srcId="{A8715768-AEAC-45FF-8CAD-AA90B303BF7D}" destId="{C576519D-1F9A-479C-ABB9-0E133028963C}" srcOrd="0" destOrd="0" presId="urn:microsoft.com/office/officeart/2005/8/layout/default"/>
    <dgm:cxn modelId="{47A25584-7AB9-4D4F-9C7C-658D576EBFA9}" srcId="{391E3AFC-8A38-46AD-A458-29412FAF8F1D}" destId="{4F7146A4-B64D-4D0E-88B0-9A696AC67F5C}" srcOrd="2" destOrd="0" parTransId="{F56B93C2-F98C-4B0D-9333-E49547886A7F}" sibTransId="{F53DF380-40B6-496F-9B27-2BFBACF83086}"/>
    <dgm:cxn modelId="{04414A88-314D-4538-A802-6AF2F70C56F0}" srcId="{391E3AFC-8A38-46AD-A458-29412FAF8F1D}" destId="{8D77EA6A-CA85-4AB8-9FC6-C9D01412EDA1}" srcOrd="0" destOrd="0" parTransId="{794486EF-86A0-4D95-B7CA-D0FB2982B3B7}" sibTransId="{542C2BF9-9851-47C9-8689-6C6199679DAC}"/>
    <dgm:cxn modelId="{3F720C91-4CEF-49FD-B0CB-8618355F5EAE}" srcId="{391E3AFC-8A38-46AD-A458-29412FAF8F1D}" destId="{DBA531F3-E924-4907-BD5D-0819822DE979}" srcOrd="3" destOrd="0" parTransId="{46CB3623-353E-48C6-A273-1FE905D7B953}" sibTransId="{6210E649-6888-4E3F-869E-86826EC0A39C}"/>
    <dgm:cxn modelId="{A53983A9-1578-40C8-8EFC-B4EF0B1DC981}" srcId="{391E3AFC-8A38-46AD-A458-29412FAF8F1D}" destId="{A8715768-AEAC-45FF-8CAD-AA90B303BF7D}" srcOrd="1" destOrd="0" parTransId="{B5D7BC8A-7C7E-4E5A-AE69-1F423AE40E3E}" sibTransId="{26F74686-C639-4012-921E-08237E5D6FD4}"/>
    <dgm:cxn modelId="{ADB720B4-F07E-4F91-ACCF-628DEC85B538}" type="presOf" srcId="{8D77EA6A-CA85-4AB8-9FC6-C9D01412EDA1}" destId="{7124C10D-9779-4D98-A564-4278030D3284}" srcOrd="0" destOrd="0" presId="urn:microsoft.com/office/officeart/2005/8/layout/default"/>
    <dgm:cxn modelId="{E3DFF2B5-B2A1-449A-A562-A68A07397496}" srcId="{391E3AFC-8A38-46AD-A458-29412FAF8F1D}" destId="{D45279C5-7C00-4591-844C-2CB995EA6707}" srcOrd="4" destOrd="0" parTransId="{7198384F-36D6-4A00-9B5C-284D3ABB0E52}" sibTransId="{04E24E04-EE31-4884-AC17-8AB704FAB08F}"/>
    <dgm:cxn modelId="{01D1E1C4-1C56-4062-8582-C9E9C93FA4E7}" type="presOf" srcId="{4F7146A4-B64D-4D0E-88B0-9A696AC67F5C}" destId="{B3A2BB8A-2822-4364-A2B9-4CA5AFDDC93B}" srcOrd="0" destOrd="0" presId="urn:microsoft.com/office/officeart/2005/8/layout/default"/>
    <dgm:cxn modelId="{87E09DFD-4FBF-48E4-AF8E-06CC27F01556}" type="presOf" srcId="{DBA531F3-E924-4907-BD5D-0819822DE979}" destId="{2A80C857-A60C-4967-B233-5D21568780A2}" srcOrd="0" destOrd="0" presId="urn:microsoft.com/office/officeart/2005/8/layout/default"/>
    <dgm:cxn modelId="{212B77AB-3448-4B0A-A966-BB651E8842E3}" type="presParOf" srcId="{2B31AC67-7FD5-40E4-A306-AB4FF83375E8}" destId="{7124C10D-9779-4D98-A564-4278030D3284}" srcOrd="0" destOrd="0" presId="urn:microsoft.com/office/officeart/2005/8/layout/default"/>
    <dgm:cxn modelId="{4A5043C8-038B-446E-B546-B5A3DF485A41}" type="presParOf" srcId="{2B31AC67-7FD5-40E4-A306-AB4FF83375E8}" destId="{FF8AAD8E-9E22-4EBB-B3AD-A6805F468F51}" srcOrd="1" destOrd="0" presId="urn:microsoft.com/office/officeart/2005/8/layout/default"/>
    <dgm:cxn modelId="{BB51CDB4-6B30-4995-8D47-767B65EE5D8D}" type="presParOf" srcId="{2B31AC67-7FD5-40E4-A306-AB4FF83375E8}" destId="{C576519D-1F9A-479C-ABB9-0E133028963C}" srcOrd="2" destOrd="0" presId="urn:microsoft.com/office/officeart/2005/8/layout/default"/>
    <dgm:cxn modelId="{C8297F21-9F53-43FD-A01C-8AB2BD5DCE74}" type="presParOf" srcId="{2B31AC67-7FD5-40E4-A306-AB4FF83375E8}" destId="{5169E378-5176-4406-846D-34B8CA391D6B}" srcOrd="3" destOrd="0" presId="urn:microsoft.com/office/officeart/2005/8/layout/default"/>
    <dgm:cxn modelId="{80E009DE-62E0-4067-A002-6ABAAAAE694D}" type="presParOf" srcId="{2B31AC67-7FD5-40E4-A306-AB4FF83375E8}" destId="{B3A2BB8A-2822-4364-A2B9-4CA5AFDDC93B}" srcOrd="4" destOrd="0" presId="urn:microsoft.com/office/officeart/2005/8/layout/default"/>
    <dgm:cxn modelId="{7109C12C-5F51-454E-9F16-51412D14EC95}" type="presParOf" srcId="{2B31AC67-7FD5-40E4-A306-AB4FF83375E8}" destId="{EE2AB336-CAF9-49E1-9B17-359A045DDF48}" srcOrd="5" destOrd="0" presId="urn:microsoft.com/office/officeart/2005/8/layout/default"/>
    <dgm:cxn modelId="{3A3C5DB2-3AD5-49DC-8895-8AB20E29A743}" type="presParOf" srcId="{2B31AC67-7FD5-40E4-A306-AB4FF83375E8}" destId="{2A80C857-A60C-4967-B233-5D21568780A2}" srcOrd="6" destOrd="0" presId="urn:microsoft.com/office/officeart/2005/8/layout/default"/>
    <dgm:cxn modelId="{3504430E-D58F-497A-9CE3-809BDFDAAF20}" type="presParOf" srcId="{2B31AC67-7FD5-40E4-A306-AB4FF83375E8}" destId="{4B5E6407-B243-4F19-9A98-D9872A224069}" srcOrd="7" destOrd="0" presId="urn:microsoft.com/office/officeart/2005/8/layout/default"/>
    <dgm:cxn modelId="{9320BD67-3DAB-4CC0-98A3-99FF06ED9AD4}" type="presParOf" srcId="{2B31AC67-7FD5-40E4-A306-AB4FF83375E8}" destId="{3D32B7B9-8BEE-4518-9F79-333834B71EE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E3AFC-8A38-46AD-A458-29412FAF8F1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UA"/>
        </a:p>
      </dgm:t>
    </dgm:pt>
    <dgm:pt modelId="{8D77EA6A-CA85-4AB8-9FC6-C9D01412EDA1}">
      <dgm:prSet phldrT="[Текст]"/>
      <dgm:spPr/>
      <dgm:t>
        <a:bodyPr/>
        <a:lstStyle/>
        <a:p>
          <a:r>
            <a:rPr lang="uk-UA" dirty="0"/>
            <a:t>Польове і лабораторне</a:t>
          </a:r>
          <a:endParaRPr lang="ru-UA" dirty="0"/>
        </a:p>
      </dgm:t>
    </dgm:pt>
    <dgm:pt modelId="{794486EF-86A0-4D95-B7CA-D0FB2982B3B7}" type="parTrans" cxnId="{04414A88-314D-4538-A802-6AF2F70C56F0}">
      <dgm:prSet/>
      <dgm:spPr/>
      <dgm:t>
        <a:bodyPr/>
        <a:lstStyle/>
        <a:p>
          <a:endParaRPr lang="ru-UA"/>
        </a:p>
      </dgm:t>
    </dgm:pt>
    <dgm:pt modelId="{542C2BF9-9851-47C9-8689-6C6199679DAC}" type="sibTrans" cxnId="{04414A88-314D-4538-A802-6AF2F70C56F0}">
      <dgm:prSet/>
      <dgm:spPr/>
      <dgm:t>
        <a:bodyPr/>
        <a:lstStyle/>
        <a:p>
          <a:endParaRPr lang="ru-UA"/>
        </a:p>
      </dgm:t>
    </dgm:pt>
    <dgm:pt modelId="{A8715768-AEAC-45FF-8CAD-AA90B303BF7D}">
      <dgm:prSet phldrT="[Текст]"/>
      <dgm:spPr/>
      <dgm:t>
        <a:bodyPr/>
        <a:lstStyle/>
        <a:p>
          <a:r>
            <a:rPr lang="uk-UA" dirty="0"/>
            <a:t>Пряме і непряме</a:t>
          </a:r>
          <a:endParaRPr lang="ru-UA" dirty="0"/>
        </a:p>
      </dgm:t>
    </dgm:pt>
    <dgm:pt modelId="{B5D7BC8A-7C7E-4E5A-AE69-1F423AE40E3E}" type="parTrans" cxnId="{A53983A9-1578-40C8-8EFC-B4EF0B1DC981}">
      <dgm:prSet/>
      <dgm:spPr/>
      <dgm:t>
        <a:bodyPr/>
        <a:lstStyle/>
        <a:p>
          <a:endParaRPr lang="ru-UA"/>
        </a:p>
      </dgm:t>
    </dgm:pt>
    <dgm:pt modelId="{26F74686-C639-4012-921E-08237E5D6FD4}" type="sibTrans" cxnId="{A53983A9-1578-40C8-8EFC-B4EF0B1DC981}">
      <dgm:prSet/>
      <dgm:spPr/>
      <dgm:t>
        <a:bodyPr/>
        <a:lstStyle/>
        <a:p>
          <a:endParaRPr lang="ru-UA"/>
        </a:p>
      </dgm:t>
    </dgm:pt>
    <dgm:pt modelId="{4F7146A4-B64D-4D0E-88B0-9A696AC67F5C}">
      <dgm:prSet phldrT="[Текст]"/>
      <dgm:spPr/>
      <dgm:t>
        <a:bodyPr/>
        <a:lstStyle/>
        <a:p>
          <a:r>
            <a:rPr lang="uk-UA" dirty="0"/>
            <a:t>Відкрите й приховане</a:t>
          </a:r>
          <a:endParaRPr lang="ru-UA" dirty="0"/>
        </a:p>
      </dgm:t>
    </dgm:pt>
    <dgm:pt modelId="{F56B93C2-F98C-4B0D-9333-E49547886A7F}" type="parTrans" cxnId="{47A25584-7AB9-4D4F-9C7C-658D576EBFA9}">
      <dgm:prSet/>
      <dgm:spPr/>
      <dgm:t>
        <a:bodyPr/>
        <a:lstStyle/>
        <a:p>
          <a:endParaRPr lang="ru-UA"/>
        </a:p>
      </dgm:t>
    </dgm:pt>
    <dgm:pt modelId="{F53DF380-40B6-496F-9B27-2BFBACF83086}" type="sibTrans" cxnId="{47A25584-7AB9-4D4F-9C7C-658D576EBFA9}">
      <dgm:prSet/>
      <dgm:spPr/>
      <dgm:t>
        <a:bodyPr/>
        <a:lstStyle/>
        <a:p>
          <a:endParaRPr lang="ru-UA"/>
        </a:p>
      </dgm:t>
    </dgm:pt>
    <dgm:pt modelId="{DBA531F3-E924-4907-BD5D-0819822DE979}">
      <dgm:prSet phldrT="[Текст]"/>
      <dgm:spPr/>
      <dgm:t>
        <a:bodyPr/>
        <a:lstStyle/>
        <a:p>
          <a:r>
            <a:rPr lang="uk-UA" dirty="0"/>
            <a:t>Структуроване і неструктуроване</a:t>
          </a:r>
          <a:endParaRPr lang="ru-UA" dirty="0"/>
        </a:p>
      </dgm:t>
    </dgm:pt>
    <dgm:pt modelId="{46CB3623-353E-48C6-A273-1FE905D7B953}" type="parTrans" cxnId="{3F720C91-4CEF-49FD-B0CB-8618355F5EAE}">
      <dgm:prSet/>
      <dgm:spPr/>
      <dgm:t>
        <a:bodyPr/>
        <a:lstStyle/>
        <a:p>
          <a:endParaRPr lang="ru-UA"/>
        </a:p>
      </dgm:t>
    </dgm:pt>
    <dgm:pt modelId="{6210E649-6888-4E3F-869E-86826EC0A39C}" type="sibTrans" cxnId="{3F720C91-4CEF-49FD-B0CB-8618355F5EAE}">
      <dgm:prSet/>
      <dgm:spPr/>
      <dgm:t>
        <a:bodyPr/>
        <a:lstStyle/>
        <a:p>
          <a:endParaRPr lang="ru-UA"/>
        </a:p>
      </dgm:t>
    </dgm:pt>
    <dgm:pt modelId="{D45279C5-7C00-4591-844C-2CB995EA6707}">
      <dgm:prSet phldrT="[Текст]"/>
      <dgm:spPr/>
      <dgm:t>
        <a:bodyPr/>
        <a:lstStyle/>
        <a:p>
          <a:r>
            <a:rPr lang="uk-UA" dirty="0"/>
            <a:t>Людське і механічне</a:t>
          </a:r>
          <a:endParaRPr lang="ru-UA" dirty="0"/>
        </a:p>
      </dgm:t>
    </dgm:pt>
    <dgm:pt modelId="{7198384F-36D6-4A00-9B5C-284D3ABB0E52}" type="parTrans" cxnId="{E3DFF2B5-B2A1-449A-A562-A68A07397496}">
      <dgm:prSet/>
      <dgm:spPr/>
      <dgm:t>
        <a:bodyPr/>
        <a:lstStyle/>
        <a:p>
          <a:endParaRPr lang="ru-UA"/>
        </a:p>
      </dgm:t>
    </dgm:pt>
    <dgm:pt modelId="{04E24E04-EE31-4884-AC17-8AB704FAB08F}" type="sibTrans" cxnId="{E3DFF2B5-B2A1-449A-A562-A68A07397496}">
      <dgm:prSet/>
      <dgm:spPr/>
      <dgm:t>
        <a:bodyPr/>
        <a:lstStyle/>
        <a:p>
          <a:endParaRPr lang="ru-UA"/>
        </a:p>
      </dgm:t>
    </dgm:pt>
    <dgm:pt modelId="{2B31AC67-7FD5-40E4-A306-AB4FF83375E8}" type="pres">
      <dgm:prSet presAssocID="{391E3AFC-8A38-46AD-A458-29412FAF8F1D}" presName="diagram" presStyleCnt="0">
        <dgm:presLayoutVars>
          <dgm:dir/>
          <dgm:resizeHandles val="exact"/>
        </dgm:presLayoutVars>
      </dgm:prSet>
      <dgm:spPr/>
    </dgm:pt>
    <dgm:pt modelId="{7124C10D-9779-4D98-A564-4278030D3284}" type="pres">
      <dgm:prSet presAssocID="{8D77EA6A-CA85-4AB8-9FC6-C9D01412EDA1}" presName="node" presStyleLbl="node1" presStyleIdx="0" presStyleCnt="5" custLinFactNeighborX="-3971">
        <dgm:presLayoutVars>
          <dgm:bulletEnabled val="1"/>
        </dgm:presLayoutVars>
      </dgm:prSet>
      <dgm:spPr/>
    </dgm:pt>
    <dgm:pt modelId="{FF8AAD8E-9E22-4EBB-B3AD-A6805F468F51}" type="pres">
      <dgm:prSet presAssocID="{542C2BF9-9851-47C9-8689-6C6199679DAC}" presName="sibTrans" presStyleCnt="0"/>
      <dgm:spPr/>
    </dgm:pt>
    <dgm:pt modelId="{C576519D-1F9A-479C-ABB9-0E133028963C}" type="pres">
      <dgm:prSet presAssocID="{A8715768-AEAC-45FF-8CAD-AA90B303BF7D}" presName="node" presStyleLbl="node1" presStyleIdx="1" presStyleCnt="5">
        <dgm:presLayoutVars>
          <dgm:bulletEnabled val="1"/>
        </dgm:presLayoutVars>
      </dgm:prSet>
      <dgm:spPr/>
    </dgm:pt>
    <dgm:pt modelId="{5169E378-5176-4406-846D-34B8CA391D6B}" type="pres">
      <dgm:prSet presAssocID="{26F74686-C639-4012-921E-08237E5D6FD4}" presName="sibTrans" presStyleCnt="0"/>
      <dgm:spPr/>
    </dgm:pt>
    <dgm:pt modelId="{B3A2BB8A-2822-4364-A2B9-4CA5AFDDC93B}" type="pres">
      <dgm:prSet presAssocID="{4F7146A4-B64D-4D0E-88B0-9A696AC67F5C}" presName="node" presStyleLbl="node1" presStyleIdx="2" presStyleCnt="5">
        <dgm:presLayoutVars>
          <dgm:bulletEnabled val="1"/>
        </dgm:presLayoutVars>
      </dgm:prSet>
      <dgm:spPr/>
    </dgm:pt>
    <dgm:pt modelId="{EE2AB336-CAF9-49E1-9B17-359A045DDF48}" type="pres">
      <dgm:prSet presAssocID="{F53DF380-40B6-496F-9B27-2BFBACF83086}" presName="sibTrans" presStyleCnt="0"/>
      <dgm:spPr/>
    </dgm:pt>
    <dgm:pt modelId="{2A80C857-A60C-4967-B233-5D21568780A2}" type="pres">
      <dgm:prSet presAssocID="{DBA531F3-E924-4907-BD5D-0819822DE979}" presName="node" presStyleLbl="node1" presStyleIdx="3" presStyleCnt="5">
        <dgm:presLayoutVars>
          <dgm:bulletEnabled val="1"/>
        </dgm:presLayoutVars>
      </dgm:prSet>
      <dgm:spPr/>
    </dgm:pt>
    <dgm:pt modelId="{4B5E6407-B243-4F19-9A98-D9872A224069}" type="pres">
      <dgm:prSet presAssocID="{6210E649-6888-4E3F-869E-86826EC0A39C}" presName="sibTrans" presStyleCnt="0"/>
      <dgm:spPr/>
    </dgm:pt>
    <dgm:pt modelId="{3D32B7B9-8BEE-4518-9F79-333834B71EE5}" type="pres">
      <dgm:prSet presAssocID="{D45279C5-7C00-4591-844C-2CB995EA6707}" presName="node" presStyleLbl="node1" presStyleIdx="4" presStyleCnt="5">
        <dgm:presLayoutVars>
          <dgm:bulletEnabled val="1"/>
        </dgm:presLayoutVars>
      </dgm:prSet>
      <dgm:spPr/>
    </dgm:pt>
  </dgm:ptLst>
  <dgm:cxnLst>
    <dgm:cxn modelId="{A2026612-4227-4489-B7B4-C0B47F822F50}" type="presOf" srcId="{391E3AFC-8A38-46AD-A458-29412FAF8F1D}" destId="{2B31AC67-7FD5-40E4-A306-AB4FF83375E8}" srcOrd="0" destOrd="0" presId="urn:microsoft.com/office/officeart/2005/8/layout/default"/>
    <dgm:cxn modelId="{4FB1653D-AE33-4710-B503-7F4897229E9B}" type="presOf" srcId="{D45279C5-7C00-4591-844C-2CB995EA6707}" destId="{3D32B7B9-8BEE-4518-9F79-333834B71EE5}" srcOrd="0" destOrd="0" presId="urn:microsoft.com/office/officeart/2005/8/layout/default"/>
    <dgm:cxn modelId="{AF64224A-609B-4D16-92AA-7478A8628D6A}" type="presOf" srcId="{A8715768-AEAC-45FF-8CAD-AA90B303BF7D}" destId="{C576519D-1F9A-479C-ABB9-0E133028963C}" srcOrd="0" destOrd="0" presId="urn:microsoft.com/office/officeart/2005/8/layout/default"/>
    <dgm:cxn modelId="{47A25584-7AB9-4D4F-9C7C-658D576EBFA9}" srcId="{391E3AFC-8A38-46AD-A458-29412FAF8F1D}" destId="{4F7146A4-B64D-4D0E-88B0-9A696AC67F5C}" srcOrd="2" destOrd="0" parTransId="{F56B93C2-F98C-4B0D-9333-E49547886A7F}" sibTransId="{F53DF380-40B6-496F-9B27-2BFBACF83086}"/>
    <dgm:cxn modelId="{04414A88-314D-4538-A802-6AF2F70C56F0}" srcId="{391E3AFC-8A38-46AD-A458-29412FAF8F1D}" destId="{8D77EA6A-CA85-4AB8-9FC6-C9D01412EDA1}" srcOrd="0" destOrd="0" parTransId="{794486EF-86A0-4D95-B7CA-D0FB2982B3B7}" sibTransId="{542C2BF9-9851-47C9-8689-6C6199679DAC}"/>
    <dgm:cxn modelId="{3F720C91-4CEF-49FD-B0CB-8618355F5EAE}" srcId="{391E3AFC-8A38-46AD-A458-29412FAF8F1D}" destId="{DBA531F3-E924-4907-BD5D-0819822DE979}" srcOrd="3" destOrd="0" parTransId="{46CB3623-353E-48C6-A273-1FE905D7B953}" sibTransId="{6210E649-6888-4E3F-869E-86826EC0A39C}"/>
    <dgm:cxn modelId="{A53983A9-1578-40C8-8EFC-B4EF0B1DC981}" srcId="{391E3AFC-8A38-46AD-A458-29412FAF8F1D}" destId="{A8715768-AEAC-45FF-8CAD-AA90B303BF7D}" srcOrd="1" destOrd="0" parTransId="{B5D7BC8A-7C7E-4E5A-AE69-1F423AE40E3E}" sibTransId="{26F74686-C639-4012-921E-08237E5D6FD4}"/>
    <dgm:cxn modelId="{ADB720B4-F07E-4F91-ACCF-628DEC85B538}" type="presOf" srcId="{8D77EA6A-CA85-4AB8-9FC6-C9D01412EDA1}" destId="{7124C10D-9779-4D98-A564-4278030D3284}" srcOrd="0" destOrd="0" presId="urn:microsoft.com/office/officeart/2005/8/layout/default"/>
    <dgm:cxn modelId="{E3DFF2B5-B2A1-449A-A562-A68A07397496}" srcId="{391E3AFC-8A38-46AD-A458-29412FAF8F1D}" destId="{D45279C5-7C00-4591-844C-2CB995EA6707}" srcOrd="4" destOrd="0" parTransId="{7198384F-36D6-4A00-9B5C-284D3ABB0E52}" sibTransId="{04E24E04-EE31-4884-AC17-8AB704FAB08F}"/>
    <dgm:cxn modelId="{01D1E1C4-1C56-4062-8582-C9E9C93FA4E7}" type="presOf" srcId="{4F7146A4-B64D-4D0E-88B0-9A696AC67F5C}" destId="{B3A2BB8A-2822-4364-A2B9-4CA5AFDDC93B}" srcOrd="0" destOrd="0" presId="urn:microsoft.com/office/officeart/2005/8/layout/default"/>
    <dgm:cxn modelId="{87E09DFD-4FBF-48E4-AF8E-06CC27F01556}" type="presOf" srcId="{DBA531F3-E924-4907-BD5D-0819822DE979}" destId="{2A80C857-A60C-4967-B233-5D21568780A2}" srcOrd="0" destOrd="0" presId="urn:microsoft.com/office/officeart/2005/8/layout/default"/>
    <dgm:cxn modelId="{212B77AB-3448-4B0A-A966-BB651E8842E3}" type="presParOf" srcId="{2B31AC67-7FD5-40E4-A306-AB4FF83375E8}" destId="{7124C10D-9779-4D98-A564-4278030D3284}" srcOrd="0" destOrd="0" presId="urn:microsoft.com/office/officeart/2005/8/layout/default"/>
    <dgm:cxn modelId="{4A5043C8-038B-446E-B546-B5A3DF485A41}" type="presParOf" srcId="{2B31AC67-7FD5-40E4-A306-AB4FF83375E8}" destId="{FF8AAD8E-9E22-4EBB-B3AD-A6805F468F51}" srcOrd="1" destOrd="0" presId="urn:microsoft.com/office/officeart/2005/8/layout/default"/>
    <dgm:cxn modelId="{BB51CDB4-6B30-4995-8D47-767B65EE5D8D}" type="presParOf" srcId="{2B31AC67-7FD5-40E4-A306-AB4FF83375E8}" destId="{C576519D-1F9A-479C-ABB9-0E133028963C}" srcOrd="2" destOrd="0" presId="urn:microsoft.com/office/officeart/2005/8/layout/default"/>
    <dgm:cxn modelId="{C8297F21-9F53-43FD-A01C-8AB2BD5DCE74}" type="presParOf" srcId="{2B31AC67-7FD5-40E4-A306-AB4FF83375E8}" destId="{5169E378-5176-4406-846D-34B8CA391D6B}" srcOrd="3" destOrd="0" presId="urn:microsoft.com/office/officeart/2005/8/layout/default"/>
    <dgm:cxn modelId="{80E009DE-62E0-4067-A002-6ABAAAAE694D}" type="presParOf" srcId="{2B31AC67-7FD5-40E4-A306-AB4FF83375E8}" destId="{B3A2BB8A-2822-4364-A2B9-4CA5AFDDC93B}" srcOrd="4" destOrd="0" presId="urn:microsoft.com/office/officeart/2005/8/layout/default"/>
    <dgm:cxn modelId="{7109C12C-5F51-454E-9F16-51412D14EC95}" type="presParOf" srcId="{2B31AC67-7FD5-40E4-A306-AB4FF83375E8}" destId="{EE2AB336-CAF9-49E1-9B17-359A045DDF48}" srcOrd="5" destOrd="0" presId="urn:microsoft.com/office/officeart/2005/8/layout/default"/>
    <dgm:cxn modelId="{3A3C5DB2-3AD5-49DC-8895-8AB20E29A743}" type="presParOf" srcId="{2B31AC67-7FD5-40E4-A306-AB4FF83375E8}" destId="{2A80C857-A60C-4967-B233-5D21568780A2}" srcOrd="6" destOrd="0" presId="urn:microsoft.com/office/officeart/2005/8/layout/default"/>
    <dgm:cxn modelId="{3504430E-D58F-497A-9CE3-809BDFDAAF20}" type="presParOf" srcId="{2B31AC67-7FD5-40E4-A306-AB4FF83375E8}" destId="{4B5E6407-B243-4F19-9A98-D9872A224069}" srcOrd="7" destOrd="0" presId="urn:microsoft.com/office/officeart/2005/8/layout/default"/>
    <dgm:cxn modelId="{9320BD67-3DAB-4CC0-98A3-99FF06ED9AD4}" type="presParOf" srcId="{2B31AC67-7FD5-40E4-A306-AB4FF83375E8}" destId="{3D32B7B9-8BEE-4518-9F79-333834B71EE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55E676-C51D-409B-870B-5BB61DAFF05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7986DD7-8AF3-46E3-87F5-B1DF90350158}">
      <dgm:prSet phldrT="[Текст]"/>
      <dgm:spPr/>
      <dgm:t>
        <a:bodyPr/>
        <a:lstStyle/>
        <a:p>
          <a:r>
            <a:rPr lang="uk-UA" dirty="0"/>
            <a:t>Усвідомлення потреби</a:t>
          </a:r>
          <a:endParaRPr lang="ru-UA" dirty="0"/>
        </a:p>
      </dgm:t>
    </dgm:pt>
    <dgm:pt modelId="{CEBA03E3-6B0B-4DE0-945F-060207990B4E}" type="parTrans" cxnId="{3F29C646-C0C7-4A08-8191-5331B438145C}">
      <dgm:prSet/>
      <dgm:spPr/>
      <dgm:t>
        <a:bodyPr/>
        <a:lstStyle/>
        <a:p>
          <a:endParaRPr lang="ru-UA"/>
        </a:p>
      </dgm:t>
    </dgm:pt>
    <dgm:pt modelId="{0968FF0A-FDB2-4F78-85E5-C2A8CF4166CB}" type="sibTrans" cxnId="{3F29C646-C0C7-4A08-8191-5331B438145C}">
      <dgm:prSet/>
      <dgm:spPr/>
      <dgm:t>
        <a:bodyPr/>
        <a:lstStyle/>
        <a:p>
          <a:endParaRPr lang="ru-UA"/>
        </a:p>
      </dgm:t>
    </dgm:pt>
    <dgm:pt modelId="{0971995B-2DCC-406C-83BB-BC2335C89291}">
      <dgm:prSet phldrT="[Текст]"/>
      <dgm:spPr/>
      <dgm:t>
        <a:bodyPr/>
        <a:lstStyle/>
        <a:p>
          <a:r>
            <a:rPr lang="uk-UA" dirty="0"/>
            <a:t>Пошук інформації про товар</a:t>
          </a:r>
          <a:endParaRPr lang="ru-UA" dirty="0"/>
        </a:p>
      </dgm:t>
    </dgm:pt>
    <dgm:pt modelId="{90FDE806-1302-4CBA-8FF5-B6356CB7A66C}" type="parTrans" cxnId="{8E2BC03F-97CF-49C8-859A-919AB4B22CE8}">
      <dgm:prSet/>
      <dgm:spPr/>
      <dgm:t>
        <a:bodyPr/>
        <a:lstStyle/>
        <a:p>
          <a:endParaRPr lang="ru-UA"/>
        </a:p>
      </dgm:t>
    </dgm:pt>
    <dgm:pt modelId="{A0E13B4E-D36B-449A-830A-A48AD40163C1}" type="sibTrans" cxnId="{8E2BC03F-97CF-49C8-859A-919AB4B22CE8}">
      <dgm:prSet/>
      <dgm:spPr/>
      <dgm:t>
        <a:bodyPr/>
        <a:lstStyle/>
        <a:p>
          <a:endParaRPr lang="ru-UA"/>
        </a:p>
      </dgm:t>
    </dgm:pt>
    <dgm:pt modelId="{05DCCAFF-7BF0-4B0F-99FC-BA5E157B8AC7}">
      <dgm:prSet phldrT="[Текст]"/>
      <dgm:spPr/>
      <dgm:t>
        <a:bodyPr/>
        <a:lstStyle/>
        <a:p>
          <a:r>
            <a:rPr lang="uk-UA" dirty="0"/>
            <a:t>Реакція на покупку</a:t>
          </a:r>
          <a:endParaRPr lang="ru-UA" dirty="0"/>
        </a:p>
      </dgm:t>
    </dgm:pt>
    <dgm:pt modelId="{4A0813B8-09CB-4E4A-8E52-3ED1C8B0579F}" type="parTrans" cxnId="{B3581BB0-3D7B-44A7-9716-E45042335AE6}">
      <dgm:prSet/>
      <dgm:spPr/>
      <dgm:t>
        <a:bodyPr/>
        <a:lstStyle/>
        <a:p>
          <a:endParaRPr lang="ru-UA"/>
        </a:p>
      </dgm:t>
    </dgm:pt>
    <dgm:pt modelId="{E0C4F3EC-F5FE-460A-BDF7-1D4CBA975147}" type="sibTrans" cxnId="{B3581BB0-3D7B-44A7-9716-E45042335AE6}">
      <dgm:prSet/>
      <dgm:spPr/>
      <dgm:t>
        <a:bodyPr/>
        <a:lstStyle/>
        <a:p>
          <a:endParaRPr lang="ru-UA"/>
        </a:p>
      </dgm:t>
    </dgm:pt>
    <dgm:pt modelId="{6847E2E5-4854-41F1-B322-95838D236613}">
      <dgm:prSet/>
      <dgm:spPr/>
      <dgm:t>
        <a:bodyPr/>
        <a:lstStyle/>
        <a:p>
          <a:r>
            <a:rPr lang="uk-UA" dirty="0"/>
            <a:t>Оцінка варіантів</a:t>
          </a:r>
          <a:endParaRPr lang="ru-UA" dirty="0"/>
        </a:p>
      </dgm:t>
    </dgm:pt>
    <dgm:pt modelId="{8099C479-AB00-49EE-975F-7315D3B2E936}" type="parTrans" cxnId="{DFAA8391-454D-4237-86A3-C56E581F7D27}">
      <dgm:prSet/>
      <dgm:spPr/>
      <dgm:t>
        <a:bodyPr/>
        <a:lstStyle/>
        <a:p>
          <a:endParaRPr lang="ru-UA"/>
        </a:p>
      </dgm:t>
    </dgm:pt>
    <dgm:pt modelId="{92C33F82-6ED9-4E6A-8F4A-9EA0B2E11E51}" type="sibTrans" cxnId="{DFAA8391-454D-4237-86A3-C56E581F7D27}">
      <dgm:prSet/>
      <dgm:spPr/>
      <dgm:t>
        <a:bodyPr/>
        <a:lstStyle/>
        <a:p>
          <a:endParaRPr lang="ru-UA"/>
        </a:p>
      </dgm:t>
    </dgm:pt>
    <dgm:pt modelId="{C23ED188-3B2F-44D0-8044-4F10C1F935FA}">
      <dgm:prSet/>
      <dgm:spPr/>
      <dgm:t>
        <a:bodyPr/>
        <a:lstStyle/>
        <a:p>
          <a:r>
            <a:rPr lang="uk-UA" dirty="0"/>
            <a:t>Кінцеве рішення про купівлю</a:t>
          </a:r>
          <a:endParaRPr lang="ru-UA" dirty="0"/>
        </a:p>
      </dgm:t>
    </dgm:pt>
    <dgm:pt modelId="{19BF40DC-FA50-49E9-ABAB-2E742525A49E}" type="parTrans" cxnId="{B0E2F181-1FED-41DA-B287-61C38D115878}">
      <dgm:prSet/>
      <dgm:spPr/>
      <dgm:t>
        <a:bodyPr/>
        <a:lstStyle/>
        <a:p>
          <a:endParaRPr lang="ru-UA"/>
        </a:p>
      </dgm:t>
    </dgm:pt>
    <dgm:pt modelId="{C53C52B1-1ACA-4D71-AF25-7D6060C500D9}" type="sibTrans" cxnId="{B0E2F181-1FED-41DA-B287-61C38D115878}">
      <dgm:prSet/>
      <dgm:spPr/>
      <dgm:t>
        <a:bodyPr/>
        <a:lstStyle/>
        <a:p>
          <a:endParaRPr lang="ru-UA"/>
        </a:p>
      </dgm:t>
    </dgm:pt>
    <dgm:pt modelId="{BCAC13C0-CC3B-4368-A97F-12351B447081}" type="pres">
      <dgm:prSet presAssocID="{8F55E676-C51D-409B-870B-5BB61DAFF058}" presName="CompostProcess" presStyleCnt="0">
        <dgm:presLayoutVars>
          <dgm:dir/>
          <dgm:resizeHandles val="exact"/>
        </dgm:presLayoutVars>
      </dgm:prSet>
      <dgm:spPr/>
    </dgm:pt>
    <dgm:pt modelId="{06110AB0-62A8-43D1-99A1-C809A05E7E72}" type="pres">
      <dgm:prSet presAssocID="{8F55E676-C51D-409B-870B-5BB61DAFF058}" presName="arrow" presStyleLbl="bgShp" presStyleIdx="0" presStyleCnt="1"/>
      <dgm:spPr/>
    </dgm:pt>
    <dgm:pt modelId="{8B14A984-B20D-494D-B82D-DE8AD3211B36}" type="pres">
      <dgm:prSet presAssocID="{8F55E676-C51D-409B-870B-5BB61DAFF058}" presName="linearProcess" presStyleCnt="0"/>
      <dgm:spPr/>
    </dgm:pt>
    <dgm:pt modelId="{0CAFB3E1-7997-4B87-B99F-A499F86F1C16}" type="pres">
      <dgm:prSet presAssocID="{77986DD7-8AF3-46E3-87F5-B1DF90350158}" presName="textNode" presStyleLbl="node1" presStyleIdx="0" presStyleCnt="5">
        <dgm:presLayoutVars>
          <dgm:bulletEnabled val="1"/>
        </dgm:presLayoutVars>
      </dgm:prSet>
      <dgm:spPr/>
    </dgm:pt>
    <dgm:pt modelId="{A260BE1C-6C9B-411A-B531-C289CFC184D2}" type="pres">
      <dgm:prSet presAssocID="{0968FF0A-FDB2-4F78-85E5-C2A8CF4166CB}" presName="sibTrans" presStyleCnt="0"/>
      <dgm:spPr/>
    </dgm:pt>
    <dgm:pt modelId="{3F1537D6-5931-4B2A-973F-FB1A6ABC3EFC}" type="pres">
      <dgm:prSet presAssocID="{0971995B-2DCC-406C-83BB-BC2335C89291}" presName="textNode" presStyleLbl="node1" presStyleIdx="1" presStyleCnt="5">
        <dgm:presLayoutVars>
          <dgm:bulletEnabled val="1"/>
        </dgm:presLayoutVars>
      </dgm:prSet>
      <dgm:spPr/>
    </dgm:pt>
    <dgm:pt modelId="{AB93BADD-60D1-4FF1-B32A-B92F07FB0FA7}" type="pres">
      <dgm:prSet presAssocID="{A0E13B4E-D36B-449A-830A-A48AD40163C1}" presName="sibTrans" presStyleCnt="0"/>
      <dgm:spPr/>
    </dgm:pt>
    <dgm:pt modelId="{901057CE-7C51-4C3B-9872-030B09ECA5C0}" type="pres">
      <dgm:prSet presAssocID="{6847E2E5-4854-41F1-B322-95838D236613}" presName="textNode" presStyleLbl="node1" presStyleIdx="2" presStyleCnt="5" custLinFactNeighborY="0">
        <dgm:presLayoutVars>
          <dgm:bulletEnabled val="1"/>
        </dgm:presLayoutVars>
      </dgm:prSet>
      <dgm:spPr/>
    </dgm:pt>
    <dgm:pt modelId="{31210ADC-AD07-4E37-9B61-BD6EFF6B4F1F}" type="pres">
      <dgm:prSet presAssocID="{92C33F82-6ED9-4E6A-8F4A-9EA0B2E11E51}" presName="sibTrans" presStyleCnt="0"/>
      <dgm:spPr/>
    </dgm:pt>
    <dgm:pt modelId="{DB764E1F-DCF8-4D92-9C8F-02ACC7EDCDDB}" type="pres">
      <dgm:prSet presAssocID="{C23ED188-3B2F-44D0-8044-4F10C1F935FA}" presName="textNode" presStyleLbl="node1" presStyleIdx="3" presStyleCnt="5">
        <dgm:presLayoutVars>
          <dgm:bulletEnabled val="1"/>
        </dgm:presLayoutVars>
      </dgm:prSet>
      <dgm:spPr/>
    </dgm:pt>
    <dgm:pt modelId="{33278CF2-C13D-4049-B177-6316460400D3}" type="pres">
      <dgm:prSet presAssocID="{C53C52B1-1ACA-4D71-AF25-7D6060C500D9}" presName="sibTrans" presStyleCnt="0"/>
      <dgm:spPr/>
    </dgm:pt>
    <dgm:pt modelId="{B994FD04-92E9-4FAA-9A3B-33E5302624B7}" type="pres">
      <dgm:prSet presAssocID="{05DCCAFF-7BF0-4B0F-99FC-BA5E157B8AC7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3BB25C09-7F3C-491D-B150-6B01B182FB98}" type="presOf" srcId="{6847E2E5-4854-41F1-B322-95838D236613}" destId="{901057CE-7C51-4C3B-9872-030B09ECA5C0}" srcOrd="0" destOrd="0" presId="urn:microsoft.com/office/officeart/2005/8/layout/hProcess9"/>
    <dgm:cxn modelId="{906E940A-13AA-4097-BF0F-F7D904B78656}" type="presOf" srcId="{0971995B-2DCC-406C-83BB-BC2335C89291}" destId="{3F1537D6-5931-4B2A-973F-FB1A6ABC3EFC}" srcOrd="0" destOrd="0" presId="urn:microsoft.com/office/officeart/2005/8/layout/hProcess9"/>
    <dgm:cxn modelId="{8E2BC03F-97CF-49C8-859A-919AB4B22CE8}" srcId="{8F55E676-C51D-409B-870B-5BB61DAFF058}" destId="{0971995B-2DCC-406C-83BB-BC2335C89291}" srcOrd="1" destOrd="0" parTransId="{90FDE806-1302-4CBA-8FF5-B6356CB7A66C}" sibTransId="{A0E13B4E-D36B-449A-830A-A48AD40163C1}"/>
    <dgm:cxn modelId="{3F29C646-C0C7-4A08-8191-5331B438145C}" srcId="{8F55E676-C51D-409B-870B-5BB61DAFF058}" destId="{77986DD7-8AF3-46E3-87F5-B1DF90350158}" srcOrd="0" destOrd="0" parTransId="{CEBA03E3-6B0B-4DE0-945F-060207990B4E}" sibTransId="{0968FF0A-FDB2-4F78-85E5-C2A8CF4166CB}"/>
    <dgm:cxn modelId="{1097C74D-C6B0-477B-ACE8-1430A749059C}" type="presOf" srcId="{05DCCAFF-7BF0-4B0F-99FC-BA5E157B8AC7}" destId="{B994FD04-92E9-4FAA-9A3B-33E5302624B7}" srcOrd="0" destOrd="0" presId="urn:microsoft.com/office/officeart/2005/8/layout/hProcess9"/>
    <dgm:cxn modelId="{72F60379-5431-4B36-B97D-6C0FD23BBE09}" type="presOf" srcId="{8F55E676-C51D-409B-870B-5BB61DAFF058}" destId="{BCAC13C0-CC3B-4368-A97F-12351B447081}" srcOrd="0" destOrd="0" presId="urn:microsoft.com/office/officeart/2005/8/layout/hProcess9"/>
    <dgm:cxn modelId="{B0E2F181-1FED-41DA-B287-61C38D115878}" srcId="{8F55E676-C51D-409B-870B-5BB61DAFF058}" destId="{C23ED188-3B2F-44D0-8044-4F10C1F935FA}" srcOrd="3" destOrd="0" parTransId="{19BF40DC-FA50-49E9-ABAB-2E742525A49E}" sibTransId="{C53C52B1-1ACA-4D71-AF25-7D6060C500D9}"/>
    <dgm:cxn modelId="{DFAA8391-454D-4237-86A3-C56E581F7D27}" srcId="{8F55E676-C51D-409B-870B-5BB61DAFF058}" destId="{6847E2E5-4854-41F1-B322-95838D236613}" srcOrd="2" destOrd="0" parTransId="{8099C479-AB00-49EE-975F-7315D3B2E936}" sibTransId="{92C33F82-6ED9-4E6A-8F4A-9EA0B2E11E51}"/>
    <dgm:cxn modelId="{B3581BB0-3D7B-44A7-9716-E45042335AE6}" srcId="{8F55E676-C51D-409B-870B-5BB61DAFF058}" destId="{05DCCAFF-7BF0-4B0F-99FC-BA5E157B8AC7}" srcOrd="4" destOrd="0" parTransId="{4A0813B8-09CB-4E4A-8E52-3ED1C8B0579F}" sibTransId="{E0C4F3EC-F5FE-460A-BDF7-1D4CBA975147}"/>
    <dgm:cxn modelId="{392E0EC5-E16E-4129-8F8E-966A615C34D4}" type="presOf" srcId="{C23ED188-3B2F-44D0-8044-4F10C1F935FA}" destId="{DB764E1F-DCF8-4D92-9C8F-02ACC7EDCDDB}" srcOrd="0" destOrd="0" presId="urn:microsoft.com/office/officeart/2005/8/layout/hProcess9"/>
    <dgm:cxn modelId="{185085D9-CBC6-4AC6-A65D-0122F68C0B92}" type="presOf" srcId="{77986DD7-8AF3-46E3-87F5-B1DF90350158}" destId="{0CAFB3E1-7997-4B87-B99F-A499F86F1C16}" srcOrd="0" destOrd="0" presId="urn:microsoft.com/office/officeart/2005/8/layout/hProcess9"/>
    <dgm:cxn modelId="{30E50F82-B158-4996-AF8E-6CBFD634B3EF}" type="presParOf" srcId="{BCAC13C0-CC3B-4368-A97F-12351B447081}" destId="{06110AB0-62A8-43D1-99A1-C809A05E7E72}" srcOrd="0" destOrd="0" presId="urn:microsoft.com/office/officeart/2005/8/layout/hProcess9"/>
    <dgm:cxn modelId="{DCA80A14-E774-47E8-AF7C-6F6E3BC81628}" type="presParOf" srcId="{BCAC13C0-CC3B-4368-A97F-12351B447081}" destId="{8B14A984-B20D-494D-B82D-DE8AD3211B36}" srcOrd="1" destOrd="0" presId="urn:microsoft.com/office/officeart/2005/8/layout/hProcess9"/>
    <dgm:cxn modelId="{D08A9B1D-01DF-43AC-9B46-1EF4A957F26D}" type="presParOf" srcId="{8B14A984-B20D-494D-B82D-DE8AD3211B36}" destId="{0CAFB3E1-7997-4B87-B99F-A499F86F1C16}" srcOrd="0" destOrd="0" presId="urn:microsoft.com/office/officeart/2005/8/layout/hProcess9"/>
    <dgm:cxn modelId="{F5D19236-9DE6-43A2-9F02-699E52684DFC}" type="presParOf" srcId="{8B14A984-B20D-494D-B82D-DE8AD3211B36}" destId="{A260BE1C-6C9B-411A-B531-C289CFC184D2}" srcOrd="1" destOrd="0" presId="urn:microsoft.com/office/officeart/2005/8/layout/hProcess9"/>
    <dgm:cxn modelId="{29F39481-A7B7-4A84-8BE2-C9497C2CFFC2}" type="presParOf" srcId="{8B14A984-B20D-494D-B82D-DE8AD3211B36}" destId="{3F1537D6-5931-4B2A-973F-FB1A6ABC3EFC}" srcOrd="2" destOrd="0" presId="urn:microsoft.com/office/officeart/2005/8/layout/hProcess9"/>
    <dgm:cxn modelId="{14572FAD-9A72-4BB4-A84B-E2B93EFD51AF}" type="presParOf" srcId="{8B14A984-B20D-494D-B82D-DE8AD3211B36}" destId="{AB93BADD-60D1-4FF1-B32A-B92F07FB0FA7}" srcOrd="3" destOrd="0" presId="urn:microsoft.com/office/officeart/2005/8/layout/hProcess9"/>
    <dgm:cxn modelId="{EEBDA6FE-101B-4A87-BFEA-4E17F71646E6}" type="presParOf" srcId="{8B14A984-B20D-494D-B82D-DE8AD3211B36}" destId="{901057CE-7C51-4C3B-9872-030B09ECA5C0}" srcOrd="4" destOrd="0" presId="urn:microsoft.com/office/officeart/2005/8/layout/hProcess9"/>
    <dgm:cxn modelId="{F41C4AD9-1B9F-4153-AFE2-449885A097DF}" type="presParOf" srcId="{8B14A984-B20D-494D-B82D-DE8AD3211B36}" destId="{31210ADC-AD07-4E37-9B61-BD6EFF6B4F1F}" srcOrd="5" destOrd="0" presId="urn:microsoft.com/office/officeart/2005/8/layout/hProcess9"/>
    <dgm:cxn modelId="{945C6441-4B6A-432E-A23C-3AE103F9F639}" type="presParOf" srcId="{8B14A984-B20D-494D-B82D-DE8AD3211B36}" destId="{DB764E1F-DCF8-4D92-9C8F-02ACC7EDCDDB}" srcOrd="6" destOrd="0" presId="urn:microsoft.com/office/officeart/2005/8/layout/hProcess9"/>
    <dgm:cxn modelId="{E595EC43-3868-4E33-AF1F-15C6172565B7}" type="presParOf" srcId="{8B14A984-B20D-494D-B82D-DE8AD3211B36}" destId="{33278CF2-C13D-4049-B177-6316460400D3}" srcOrd="7" destOrd="0" presId="urn:microsoft.com/office/officeart/2005/8/layout/hProcess9"/>
    <dgm:cxn modelId="{C42A8A11-7C38-4C69-87BB-52C8F2AD5E14}" type="presParOf" srcId="{8B14A984-B20D-494D-B82D-DE8AD3211B36}" destId="{B994FD04-92E9-4FAA-9A3B-33E5302624B7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C783F-53E1-44A2-9636-0944ECE8AE83}">
      <dsp:nvSpPr>
        <dsp:cNvPr id="0" name=""/>
        <dsp:cNvSpPr/>
      </dsp:nvSpPr>
      <dsp:spPr>
        <a:xfrm>
          <a:off x="0" y="427405"/>
          <a:ext cx="90932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D83AE1-F31D-48C0-A227-22C776F9EEE6}">
      <dsp:nvSpPr>
        <dsp:cNvPr id="0" name=""/>
        <dsp:cNvSpPr/>
      </dsp:nvSpPr>
      <dsp:spPr>
        <a:xfrm>
          <a:off x="465317" y="51188"/>
          <a:ext cx="6305279" cy="503821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591" tIns="0" rIns="240591" bIns="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вивчення зовнішнього середовища з метою виявлення попиту на товар; </a:t>
          </a:r>
          <a:endParaRPr lang="ru-UA" sz="1600" kern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600" kern="1200" dirty="0"/>
        </a:p>
      </dsp:txBody>
      <dsp:txXfrm>
        <a:off x="489912" y="75783"/>
        <a:ext cx="6256089" cy="454631"/>
      </dsp:txXfrm>
    </dsp:sp>
    <dsp:sp modelId="{372F7B7D-D325-4D6D-A9D2-7C4BDA817EB3}">
      <dsp:nvSpPr>
        <dsp:cNvPr id="0" name=""/>
        <dsp:cNvSpPr/>
      </dsp:nvSpPr>
      <dsp:spPr>
        <a:xfrm>
          <a:off x="0" y="999386"/>
          <a:ext cx="90932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324F7F-E344-42C5-831C-282E6034652C}">
      <dsp:nvSpPr>
        <dsp:cNvPr id="0" name=""/>
        <dsp:cNvSpPr/>
      </dsp:nvSpPr>
      <dsp:spPr>
        <a:xfrm>
          <a:off x="454660" y="672205"/>
          <a:ext cx="6398275" cy="44526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591" tIns="0" rIns="240591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вивчення споживача як головної дійової особи для виробника; </a:t>
          </a:r>
          <a:endParaRPr lang="ru-UA" sz="1600" kern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600" kern="1200" dirty="0"/>
        </a:p>
      </dsp:txBody>
      <dsp:txXfrm>
        <a:off x="476396" y="693941"/>
        <a:ext cx="6354803" cy="401788"/>
      </dsp:txXfrm>
    </dsp:sp>
    <dsp:sp modelId="{DAD43139-0DA7-4B18-9D56-D9C7A8422230}">
      <dsp:nvSpPr>
        <dsp:cNvPr id="0" name=""/>
        <dsp:cNvSpPr/>
      </dsp:nvSpPr>
      <dsp:spPr>
        <a:xfrm>
          <a:off x="0" y="1642628"/>
          <a:ext cx="9093200" cy="2016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3E3CF-0F6A-4739-B830-D60C4EC17A84}">
      <dsp:nvSpPr>
        <dsp:cNvPr id="0" name=""/>
        <dsp:cNvSpPr/>
      </dsp:nvSpPr>
      <dsp:spPr>
        <a:xfrm>
          <a:off x="454660" y="1244186"/>
          <a:ext cx="6322083" cy="516522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591" tIns="0" rIns="24059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планування маркетингової діяльності; </a:t>
          </a:r>
          <a:endParaRPr lang="ru-UA" sz="1600" kern="1200" dirty="0"/>
        </a:p>
      </dsp:txBody>
      <dsp:txXfrm>
        <a:off x="479875" y="1269401"/>
        <a:ext cx="6271653" cy="466092"/>
      </dsp:txXfrm>
    </dsp:sp>
    <dsp:sp modelId="{8F28D1EA-373B-4DFE-88E4-6D42A4C6EE9C}">
      <dsp:nvSpPr>
        <dsp:cNvPr id="0" name=""/>
        <dsp:cNvSpPr/>
      </dsp:nvSpPr>
      <dsp:spPr>
        <a:xfrm>
          <a:off x="0" y="2239568"/>
          <a:ext cx="90932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FC4425-DF1E-40EC-9D10-1BB18136A0EB}">
      <dsp:nvSpPr>
        <dsp:cNvPr id="0" name=""/>
        <dsp:cNvSpPr/>
      </dsp:nvSpPr>
      <dsp:spPr>
        <a:xfrm>
          <a:off x="454660" y="1887428"/>
          <a:ext cx="6294140" cy="47022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591" tIns="0" rIns="240591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розробка маркетингової товарної політики; </a:t>
          </a:r>
          <a:endParaRPr lang="ru-UA" sz="1600" kern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600" kern="1200" dirty="0"/>
        </a:p>
      </dsp:txBody>
      <dsp:txXfrm>
        <a:off x="477614" y="1910382"/>
        <a:ext cx="6248232" cy="424312"/>
      </dsp:txXfrm>
    </dsp:sp>
    <dsp:sp modelId="{3988D8C2-92B5-4BE8-A037-90B43F3727B2}">
      <dsp:nvSpPr>
        <dsp:cNvPr id="0" name=""/>
        <dsp:cNvSpPr/>
      </dsp:nvSpPr>
      <dsp:spPr>
        <a:xfrm>
          <a:off x="0" y="2887042"/>
          <a:ext cx="90932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A6155D-EB71-4C28-B3A8-09E3F27C5789}">
      <dsp:nvSpPr>
        <dsp:cNvPr id="0" name=""/>
        <dsp:cNvSpPr/>
      </dsp:nvSpPr>
      <dsp:spPr>
        <a:xfrm>
          <a:off x="454660" y="2484368"/>
          <a:ext cx="6322083" cy="520754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591" tIns="0" rIns="240591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розробка маркетингової цінової політики; </a:t>
          </a:r>
          <a:endParaRPr lang="ru-UA" sz="1600" kern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600" kern="1200" dirty="0"/>
        </a:p>
      </dsp:txBody>
      <dsp:txXfrm>
        <a:off x="480081" y="2509789"/>
        <a:ext cx="6271241" cy="469912"/>
      </dsp:txXfrm>
    </dsp:sp>
    <dsp:sp modelId="{C2856C4C-44CD-466F-B4B0-6E388E90562D}">
      <dsp:nvSpPr>
        <dsp:cNvPr id="0" name=""/>
        <dsp:cNvSpPr/>
      </dsp:nvSpPr>
      <dsp:spPr>
        <a:xfrm>
          <a:off x="0" y="3562992"/>
          <a:ext cx="90932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E4662-AEBE-4677-9968-56C22A3B132F}">
      <dsp:nvSpPr>
        <dsp:cNvPr id="0" name=""/>
        <dsp:cNvSpPr/>
      </dsp:nvSpPr>
      <dsp:spPr>
        <a:xfrm>
          <a:off x="454660" y="3131842"/>
          <a:ext cx="6368104" cy="549230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591" tIns="0" rIns="240591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розробка маркетингової політики розподілу; </a:t>
          </a:r>
          <a:endParaRPr lang="ru-UA" sz="1600" kern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600" kern="1200" dirty="0"/>
        </a:p>
      </dsp:txBody>
      <dsp:txXfrm>
        <a:off x="481471" y="3158653"/>
        <a:ext cx="6314482" cy="495608"/>
      </dsp:txXfrm>
    </dsp:sp>
    <dsp:sp modelId="{27C19A01-4440-4CFD-BD6B-4B9EC4BB4D6C}">
      <dsp:nvSpPr>
        <dsp:cNvPr id="0" name=""/>
        <dsp:cNvSpPr/>
      </dsp:nvSpPr>
      <dsp:spPr>
        <a:xfrm>
          <a:off x="0" y="4275602"/>
          <a:ext cx="90932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07536-1052-4C38-ADD4-83BAFC896D78}">
      <dsp:nvSpPr>
        <dsp:cNvPr id="0" name=""/>
        <dsp:cNvSpPr/>
      </dsp:nvSpPr>
      <dsp:spPr>
        <a:xfrm>
          <a:off x="454660" y="3807792"/>
          <a:ext cx="6393183" cy="585889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591" tIns="0" rIns="240591" bIns="0" numCol="1" spcCol="1270" anchor="t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розробка маркетингової політики комунікації – функція постійного нагадування ринку про товари та фірму; </a:t>
          </a:r>
          <a:endParaRPr lang="ru-UA" sz="1600" kern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600" kern="1200" dirty="0"/>
        </a:p>
      </dsp:txBody>
      <dsp:txXfrm>
        <a:off x="483261" y="3836393"/>
        <a:ext cx="6335981" cy="528687"/>
      </dsp:txXfrm>
    </dsp:sp>
    <dsp:sp modelId="{8F9D8DC0-E731-43DC-9628-CB2BAEEA770B}">
      <dsp:nvSpPr>
        <dsp:cNvPr id="0" name=""/>
        <dsp:cNvSpPr/>
      </dsp:nvSpPr>
      <dsp:spPr>
        <a:xfrm>
          <a:off x="0" y="4917420"/>
          <a:ext cx="90932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E6A8C-B610-4E18-A3EB-17DBE8D5CB9A}">
      <dsp:nvSpPr>
        <dsp:cNvPr id="0" name=""/>
        <dsp:cNvSpPr/>
      </dsp:nvSpPr>
      <dsp:spPr>
        <a:xfrm>
          <a:off x="454660" y="4520402"/>
          <a:ext cx="6417307" cy="515098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591" tIns="0" rIns="240591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забезпечення соціальної відповідальності; </a:t>
          </a:r>
          <a:endParaRPr lang="ru-UA" sz="1600" kern="1200" dirty="0"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600" kern="1200" dirty="0"/>
        </a:p>
      </dsp:txBody>
      <dsp:txXfrm>
        <a:off x="479805" y="4545547"/>
        <a:ext cx="6367017" cy="464808"/>
      </dsp:txXfrm>
    </dsp:sp>
    <dsp:sp modelId="{56DE6CD9-33DD-42E9-A9C5-EABD49827144}">
      <dsp:nvSpPr>
        <dsp:cNvPr id="0" name=""/>
        <dsp:cNvSpPr/>
      </dsp:nvSpPr>
      <dsp:spPr>
        <a:xfrm>
          <a:off x="0" y="5643186"/>
          <a:ext cx="9093200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3AABE5-5A4B-400B-981B-E9F3846DDFA7}">
      <dsp:nvSpPr>
        <dsp:cNvPr id="0" name=""/>
        <dsp:cNvSpPr/>
      </dsp:nvSpPr>
      <dsp:spPr>
        <a:xfrm>
          <a:off x="454660" y="5162220"/>
          <a:ext cx="6474467" cy="599045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591" tIns="0" rIns="240591" bIns="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6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управління маркетинговою діяльністю. </a:t>
          </a:r>
        </a:p>
        <a:p>
          <a:pPr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600" kern="1200" dirty="0"/>
        </a:p>
      </dsp:txBody>
      <dsp:txXfrm>
        <a:off x="483903" y="5191463"/>
        <a:ext cx="6415981" cy="54055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53646-FD15-43ED-89A4-831573E30783}">
      <dsp:nvSpPr>
        <dsp:cNvPr id="0" name=""/>
        <dsp:cNvSpPr/>
      </dsp:nvSpPr>
      <dsp:spPr>
        <a:xfrm>
          <a:off x="-5109208" y="-782682"/>
          <a:ext cx="6084447" cy="6084447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CA78C-0DE2-4D62-B5F8-C43148B41499}">
      <dsp:nvSpPr>
        <dsp:cNvPr id="0" name=""/>
        <dsp:cNvSpPr/>
      </dsp:nvSpPr>
      <dsp:spPr>
        <a:xfrm>
          <a:off x="510645" y="347427"/>
          <a:ext cx="7139055" cy="695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827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Потенційні фактори</a:t>
          </a:r>
          <a:endParaRPr lang="ru-UA" sz="3600" kern="1200" dirty="0"/>
        </a:p>
      </dsp:txBody>
      <dsp:txXfrm>
        <a:off x="510645" y="347427"/>
        <a:ext cx="7139055" cy="695215"/>
      </dsp:txXfrm>
    </dsp:sp>
    <dsp:sp modelId="{35F1C3DA-70CD-4087-AC21-D87975542B02}">
      <dsp:nvSpPr>
        <dsp:cNvPr id="0" name=""/>
        <dsp:cNvSpPr/>
      </dsp:nvSpPr>
      <dsp:spPr>
        <a:xfrm>
          <a:off x="76135" y="260525"/>
          <a:ext cx="869019" cy="8690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CEA7C-8297-41A5-A368-34E6BBE1B897}">
      <dsp:nvSpPr>
        <dsp:cNvPr id="0" name=""/>
        <dsp:cNvSpPr/>
      </dsp:nvSpPr>
      <dsp:spPr>
        <a:xfrm>
          <a:off x="909228" y="1390431"/>
          <a:ext cx="6740472" cy="695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827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Релевантні фактори</a:t>
          </a:r>
          <a:endParaRPr lang="ru-UA" sz="3600" kern="1200" dirty="0"/>
        </a:p>
      </dsp:txBody>
      <dsp:txXfrm>
        <a:off x="909228" y="1390431"/>
        <a:ext cx="6740472" cy="695215"/>
      </dsp:txXfrm>
    </dsp:sp>
    <dsp:sp modelId="{2C4FB968-947A-4D6B-9398-AB76ECD0D381}">
      <dsp:nvSpPr>
        <dsp:cNvPr id="0" name=""/>
        <dsp:cNvSpPr/>
      </dsp:nvSpPr>
      <dsp:spPr>
        <a:xfrm>
          <a:off x="474718" y="1303529"/>
          <a:ext cx="869019" cy="8690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CE02E-C610-4C72-ABEC-E02E3536FF95}">
      <dsp:nvSpPr>
        <dsp:cNvPr id="0" name=""/>
        <dsp:cNvSpPr/>
      </dsp:nvSpPr>
      <dsp:spPr>
        <a:xfrm>
          <a:off x="909228" y="2433435"/>
          <a:ext cx="6740472" cy="695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827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Визначальні фактори</a:t>
          </a:r>
          <a:endParaRPr lang="ru-UA" sz="3600" kern="1200" dirty="0"/>
        </a:p>
      </dsp:txBody>
      <dsp:txXfrm>
        <a:off x="909228" y="2433435"/>
        <a:ext cx="6740472" cy="695215"/>
      </dsp:txXfrm>
    </dsp:sp>
    <dsp:sp modelId="{DE9BF51A-3743-40BB-B469-250A3FCC3C3F}">
      <dsp:nvSpPr>
        <dsp:cNvPr id="0" name=""/>
        <dsp:cNvSpPr/>
      </dsp:nvSpPr>
      <dsp:spPr>
        <a:xfrm>
          <a:off x="474718" y="2346533"/>
          <a:ext cx="869019" cy="8690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40A0D-B9FB-4F2C-8688-F6C9B0AC047A}">
      <dsp:nvSpPr>
        <dsp:cNvPr id="0" name=""/>
        <dsp:cNvSpPr/>
      </dsp:nvSpPr>
      <dsp:spPr>
        <a:xfrm>
          <a:off x="510645" y="3476440"/>
          <a:ext cx="7139055" cy="695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827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 err="1"/>
            <a:t>Спецефічні</a:t>
          </a:r>
          <a:r>
            <a:rPr lang="uk-UA" sz="3600" kern="1200" dirty="0"/>
            <a:t> фактори</a:t>
          </a:r>
          <a:endParaRPr lang="ru-UA" sz="3600" kern="1200" dirty="0"/>
        </a:p>
      </dsp:txBody>
      <dsp:txXfrm>
        <a:off x="510645" y="3476440"/>
        <a:ext cx="7139055" cy="695215"/>
      </dsp:txXfrm>
    </dsp:sp>
    <dsp:sp modelId="{1CB02B5F-B039-4FBE-96DC-C47298F4DE10}">
      <dsp:nvSpPr>
        <dsp:cNvPr id="0" name=""/>
        <dsp:cNvSpPr/>
      </dsp:nvSpPr>
      <dsp:spPr>
        <a:xfrm>
          <a:off x="76135" y="3389538"/>
          <a:ext cx="869019" cy="8690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53646-FD15-43ED-89A4-831573E30783}">
      <dsp:nvSpPr>
        <dsp:cNvPr id="0" name=""/>
        <dsp:cNvSpPr/>
      </dsp:nvSpPr>
      <dsp:spPr>
        <a:xfrm>
          <a:off x="-5109208" y="-782682"/>
          <a:ext cx="6084447" cy="6084447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DCA78C-0DE2-4D62-B5F8-C43148B41499}">
      <dsp:nvSpPr>
        <dsp:cNvPr id="0" name=""/>
        <dsp:cNvSpPr/>
      </dsp:nvSpPr>
      <dsp:spPr>
        <a:xfrm>
          <a:off x="510645" y="347427"/>
          <a:ext cx="7139055" cy="695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827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Географічний принцип</a:t>
          </a:r>
          <a:endParaRPr lang="ru-UA" sz="3600" kern="1200" dirty="0"/>
        </a:p>
      </dsp:txBody>
      <dsp:txXfrm>
        <a:off x="510645" y="347427"/>
        <a:ext cx="7139055" cy="695215"/>
      </dsp:txXfrm>
    </dsp:sp>
    <dsp:sp modelId="{35F1C3DA-70CD-4087-AC21-D87975542B02}">
      <dsp:nvSpPr>
        <dsp:cNvPr id="0" name=""/>
        <dsp:cNvSpPr/>
      </dsp:nvSpPr>
      <dsp:spPr>
        <a:xfrm>
          <a:off x="76135" y="260525"/>
          <a:ext cx="869019" cy="8690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CEA7C-8297-41A5-A368-34E6BBE1B897}">
      <dsp:nvSpPr>
        <dsp:cNvPr id="0" name=""/>
        <dsp:cNvSpPr/>
      </dsp:nvSpPr>
      <dsp:spPr>
        <a:xfrm>
          <a:off x="909228" y="1390431"/>
          <a:ext cx="6740472" cy="695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827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Демографічний принцип</a:t>
          </a:r>
          <a:endParaRPr lang="ru-UA" sz="3600" kern="1200" dirty="0"/>
        </a:p>
      </dsp:txBody>
      <dsp:txXfrm>
        <a:off x="909228" y="1390431"/>
        <a:ext cx="6740472" cy="695215"/>
      </dsp:txXfrm>
    </dsp:sp>
    <dsp:sp modelId="{2C4FB968-947A-4D6B-9398-AB76ECD0D381}">
      <dsp:nvSpPr>
        <dsp:cNvPr id="0" name=""/>
        <dsp:cNvSpPr/>
      </dsp:nvSpPr>
      <dsp:spPr>
        <a:xfrm>
          <a:off x="474718" y="1303529"/>
          <a:ext cx="869019" cy="8690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CE02E-C610-4C72-ABEC-E02E3536FF95}">
      <dsp:nvSpPr>
        <dsp:cNvPr id="0" name=""/>
        <dsp:cNvSpPr/>
      </dsp:nvSpPr>
      <dsp:spPr>
        <a:xfrm>
          <a:off x="909228" y="2433435"/>
          <a:ext cx="6740472" cy="695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827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Психологічний принцип</a:t>
          </a:r>
          <a:endParaRPr lang="ru-UA" sz="3600" kern="1200" dirty="0"/>
        </a:p>
      </dsp:txBody>
      <dsp:txXfrm>
        <a:off x="909228" y="2433435"/>
        <a:ext cx="6740472" cy="695215"/>
      </dsp:txXfrm>
    </dsp:sp>
    <dsp:sp modelId="{DE9BF51A-3743-40BB-B469-250A3FCC3C3F}">
      <dsp:nvSpPr>
        <dsp:cNvPr id="0" name=""/>
        <dsp:cNvSpPr/>
      </dsp:nvSpPr>
      <dsp:spPr>
        <a:xfrm>
          <a:off x="474718" y="2346533"/>
          <a:ext cx="869019" cy="8690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B40A0D-B9FB-4F2C-8688-F6C9B0AC047A}">
      <dsp:nvSpPr>
        <dsp:cNvPr id="0" name=""/>
        <dsp:cNvSpPr/>
      </dsp:nvSpPr>
      <dsp:spPr>
        <a:xfrm>
          <a:off x="510645" y="3476440"/>
          <a:ext cx="7139055" cy="6952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1827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Поведінковий принцип</a:t>
          </a:r>
          <a:endParaRPr lang="ru-UA" sz="3600" kern="1200" dirty="0"/>
        </a:p>
      </dsp:txBody>
      <dsp:txXfrm>
        <a:off x="510645" y="3476440"/>
        <a:ext cx="7139055" cy="695215"/>
      </dsp:txXfrm>
    </dsp:sp>
    <dsp:sp modelId="{1CB02B5F-B039-4FBE-96DC-C47298F4DE10}">
      <dsp:nvSpPr>
        <dsp:cNvPr id="0" name=""/>
        <dsp:cNvSpPr/>
      </dsp:nvSpPr>
      <dsp:spPr>
        <a:xfrm>
          <a:off x="76135" y="3389538"/>
          <a:ext cx="869019" cy="8690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9F61F-6117-4C68-AA62-F184789A0C52}">
      <dsp:nvSpPr>
        <dsp:cNvPr id="0" name=""/>
        <dsp:cNvSpPr/>
      </dsp:nvSpPr>
      <dsp:spPr>
        <a:xfrm rot="5400000">
          <a:off x="-239811" y="258096"/>
          <a:ext cx="1604658" cy="11232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1</a:t>
          </a:r>
          <a:endParaRPr lang="ru-UA" sz="3100" kern="1200" dirty="0"/>
        </a:p>
      </dsp:txBody>
      <dsp:txXfrm rot="-5400000">
        <a:off x="888" y="579027"/>
        <a:ext cx="1123260" cy="481398"/>
      </dsp:txXfrm>
    </dsp:sp>
    <dsp:sp modelId="{17C10470-6374-49A4-83A8-8B6DB38E6571}">
      <dsp:nvSpPr>
        <dsp:cNvPr id="0" name=""/>
        <dsp:cNvSpPr/>
      </dsp:nvSpPr>
      <dsp:spPr>
        <a:xfrm rot="5400000">
          <a:off x="4010453" y="-2883611"/>
          <a:ext cx="1043027" cy="68174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uk-UA" sz="20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  постійний пошук і максимальна повага до споживача, орієнтованість на його потреби й вимоги, що передбачають пропонування ринку не товарів та послуг, а способів розв’язання проблем споживачів; </a:t>
          </a:r>
          <a:endParaRPr lang="ru-UA" sz="2000" kern="1200" dirty="0"/>
        </a:p>
      </dsp:txBody>
      <dsp:txXfrm rot="-5400000">
        <a:off x="1123260" y="54498"/>
        <a:ext cx="6766498" cy="941195"/>
      </dsp:txXfrm>
    </dsp:sp>
    <dsp:sp modelId="{55A2D899-DD9F-46E8-A17B-1835D8672A66}">
      <dsp:nvSpPr>
        <dsp:cNvPr id="0" name=""/>
        <dsp:cNvSpPr/>
      </dsp:nvSpPr>
      <dsp:spPr>
        <a:xfrm rot="5400000">
          <a:off x="-240698" y="1664580"/>
          <a:ext cx="1604658" cy="11232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2</a:t>
          </a:r>
          <a:endParaRPr lang="ru-UA" sz="3100" kern="1200" dirty="0"/>
        </a:p>
      </dsp:txBody>
      <dsp:txXfrm rot="-5400000">
        <a:off x="1" y="1985511"/>
        <a:ext cx="1123260" cy="481398"/>
      </dsp:txXfrm>
    </dsp:sp>
    <dsp:sp modelId="{DABCA375-E19C-463B-B7C3-33E59864BECF}">
      <dsp:nvSpPr>
        <dsp:cNvPr id="0" name=""/>
        <dsp:cNvSpPr/>
      </dsp:nvSpPr>
      <dsp:spPr>
        <a:xfrm rot="5400000">
          <a:off x="3985706" y="-1453786"/>
          <a:ext cx="1043027" cy="68174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uk-UA" sz="20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  гнучкість у досягненні поставленої мети шляхом адаптації до вимог ринку з одночасним спрямованим впливом на нього; </a:t>
          </a:r>
          <a:endParaRPr lang="ru-UA" sz="2000" kern="1200" dirty="0"/>
        </a:p>
      </dsp:txBody>
      <dsp:txXfrm rot="-5400000">
        <a:off x="1098513" y="1484323"/>
        <a:ext cx="6766498" cy="941195"/>
      </dsp:txXfrm>
    </dsp:sp>
    <dsp:sp modelId="{1B44188E-9CC6-4D0E-9739-15806121ACA7}">
      <dsp:nvSpPr>
        <dsp:cNvPr id="0" name=""/>
        <dsp:cNvSpPr/>
      </dsp:nvSpPr>
      <dsp:spPr>
        <a:xfrm rot="5400000">
          <a:off x="-240698" y="3069399"/>
          <a:ext cx="1604658" cy="11232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100" kern="1200" dirty="0"/>
            <a:t>3</a:t>
          </a:r>
          <a:endParaRPr lang="ru-UA" sz="3100" kern="1200" dirty="0"/>
        </a:p>
      </dsp:txBody>
      <dsp:txXfrm rot="-5400000">
        <a:off x="1" y="3390330"/>
        <a:ext cx="1123260" cy="481398"/>
      </dsp:txXfrm>
    </dsp:sp>
    <dsp:sp modelId="{0FA15664-16BD-4D42-92A5-ED1FB1A5A744}">
      <dsp:nvSpPr>
        <dsp:cNvPr id="0" name=""/>
        <dsp:cNvSpPr/>
      </dsp:nvSpPr>
      <dsp:spPr>
        <a:xfrm rot="5400000">
          <a:off x="4010453" y="-62074"/>
          <a:ext cx="1043027" cy="68174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uk-UA" sz="20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  комплексний підхід до розробки маркетингових планів, який передбачає використання не окремих маркетингових заходів, а комплексу маркетингу, поєднання окремих елементів якого дозволяє досягти визначеної мети; </a:t>
          </a:r>
          <a:endParaRPr lang="ru-UA" sz="2000" kern="1200" dirty="0"/>
        </a:p>
      </dsp:txBody>
      <dsp:txXfrm rot="-5400000">
        <a:off x="1123260" y="2876035"/>
        <a:ext cx="6766498" cy="9411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8C8C5-F283-4CD2-BB50-56D1B1007F6A}">
      <dsp:nvSpPr>
        <dsp:cNvPr id="0" name=""/>
        <dsp:cNvSpPr/>
      </dsp:nvSpPr>
      <dsp:spPr>
        <a:xfrm>
          <a:off x="0" y="821911"/>
          <a:ext cx="2475507" cy="14853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/>
            <a:t>Концепція вдосконалення виробництва</a:t>
          </a:r>
          <a:r>
            <a:rPr lang="uk-UA" sz="2300" kern="1200" dirty="0"/>
            <a:t> </a:t>
          </a:r>
          <a:endParaRPr lang="ru-UA" sz="2300" kern="1200" dirty="0"/>
        </a:p>
      </dsp:txBody>
      <dsp:txXfrm>
        <a:off x="0" y="821911"/>
        <a:ext cx="2475507" cy="1485304"/>
      </dsp:txXfrm>
    </dsp:sp>
    <dsp:sp modelId="{97F7FA08-1A0E-4E55-B5DF-ABD9F42D92DA}">
      <dsp:nvSpPr>
        <dsp:cNvPr id="0" name=""/>
        <dsp:cNvSpPr/>
      </dsp:nvSpPr>
      <dsp:spPr>
        <a:xfrm>
          <a:off x="2723058" y="821911"/>
          <a:ext cx="2475507" cy="14853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/>
            <a:t>Концепція вдосконалення товару</a:t>
          </a:r>
          <a:r>
            <a:rPr lang="uk-UA" sz="2300" kern="1200" dirty="0"/>
            <a:t> </a:t>
          </a:r>
          <a:endParaRPr lang="ru-UA" sz="2300" kern="1200" dirty="0"/>
        </a:p>
      </dsp:txBody>
      <dsp:txXfrm>
        <a:off x="2723058" y="821911"/>
        <a:ext cx="2475507" cy="1485304"/>
      </dsp:txXfrm>
    </dsp:sp>
    <dsp:sp modelId="{75C0909A-B498-4C05-88F3-80A6D8358295}">
      <dsp:nvSpPr>
        <dsp:cNvPr id="0" name=""/>
        <dsp:cNvSpPr/>
      </dsp:nvSpPr>
      <dsp:spPr>
        <a:xfrm>
          <a:off x="5446117" y="821911"/>
          <a:ext cx="2475507" cy="148530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/>
            <a:t>Концепція інтенсифікації збутових зусиль</a:t>
          </a:r>
          <a:endParaRPr lang="ru-UA" sz="2300" kern="1200" dirty="0"/>
        </a:p>
      </dsp:txBody>
      <dsp:txXfrm>
        <a:off x="5446117" y="821911"/>
        <a:ext cx="2475507" cy="1485304"/>
      </dsp:txXfrm>
    </dsp:sp>
    <dsp:sp modelId="{0D755252-0F13-4121-9264-CFD91BC7FBB7}">
      <dsp:nvSpPr>
        <dsp:cNvPr id="0" name=""/>
        <dsp:cNvSpPr/>
      </dsp:nvSpPr>
      <dsp:spPr>
        <a:xfrm>
          <a:off x="1361529" y="2554766"/>
          <a:ext cx="2475507" cy="14853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300" b="1" kern="1200" dirty="0"/>
            <a:t>Концепція маркетингу</a:t>
          </a:r>
          <a:r>
            <a:rPr lang="uk-UA" sz="2300" kern="1200" dirty="0"/>
            <a:t> </a:t>
          </a:r>
          <a:endParaRPr lang="ru-UA" sz="2300" kern="1200" dirty="0"/>
        </a:p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2300" kern="1200" dirty="0"/>
        </a:p>
      </dsp:txBody>
      <dsp:txXfrm>
        <a:off x="1361529" y="2554766"/>
        <a:ext cx="2475507" cy="1485304"/>
      </dsp:txXfrm>
    </dsp:sp>
    <dsp:sp modelId="{BFC217FC-B430-4572-B78F-45BAC0D9039C}">
      <dsp:nvSpPr>
        <dsp:cNvPr id="0" name=""/>
        <dsp:cNvSpPr/>
      </dsp:nvSpPr>
      <dsp:spPr>
        <a:xfrm>
          <a:off x="4084587" y="2554766"/>
          <a:ext cx="2475507" cy="148530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/>
            <a:t>Концепція соціально-етичного маркетингу</a:t>
          </a:r>
          <a:r>
            <a:rPr lang="uk-UA" sz="2300" kern="1200"/>
            <a:t> </a:t>
          </a:r>
          <a:endParaRPr lang="ru-UA" sz="2300" kern="1200"/>
        </a:p>
      </dsp:txBody>
      <dsp:txXfrm>
        <a:off x="4084587" y="2554766"/>
        <a:ext cx="2475507" cy="14853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8C8C5-F283-4CD2-BB50-56D1B1007F6A}">
      <dsp:nvSpPr>
        <dsp:cNvPr id="0" name=""/>
        <dsp:cNvSpPr/>
      </dsp:nvSpPr>
      <dsp:spPr>
        <a:xfrm>
          <a:off x="897" y="84087"/>
          <a:ext cx="3500717" cy="21004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700" b="1" kern="1200" dirty="0"/>
            <a:t>Товар</a:t>
          </a:r>
          <a:endParaRPr lang="ru-UA" sz="4700" kern="1200" dirty="0"/>
        </a:p>
      </dsp:txBody>
      <dsp:txXfrm>
        <a:off x="897" y="84087"/>
        <a:ext cx="3500717" cy="2100430"/>
      </dsp:txXfrm>
    </dsp:sp>
    <dsp:sp modelId="{97F7FA08-1A0E-4E55-B5DF-ABD9F42D92DA}">
      <dsp:nvSpPr>
        <dsp:cNvPr id="0" name=""/>
        <dsp:cNvSpPr/>
      </dsp:nvSpPr>
      <dsp:spPr>
        <a:xfrm>
          <a:off x="3852583" y="81945"/>
          <a:ext cx="3500717" cy="2100430"/>
        </a:xfrm>
        <a:prstGeom prst="rect">
          <a:avLst/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700" b="1" kern="1200" dirty="0"/>
            <a:t>Ціна</a:t>
          </a:r>
          <a:endParaRPr lang="ru-UA" sz="4700" b="1" kern="1200" dirty="0"/>
        </a:p>
      </dsp:txBody>
      <dsp:txXfrm>
        <a:off x="3852583" y="81945"/>
        <a:ext cx="3500717" cy="2100430"/>
      </dsp:txXfrm>
    </dsp:sp>
    <dsp:sp modelId="{75C0909A-B498-4C05-88F3-80A6D8358295}">
      <dsp:nvSpPr>
        <dsp:cNvPr id="0" name=""/>
        <dsp:cNvSpPr/>
      </dsp:nvSpPr>
      <dsp:spPr>
        <a:xfrm>
          <a:off x="897" y="2534589"/>
          <a:ext cx="3500717" cy="2100430"/>
        </a:xfrm>
        <a:prstGeom prst="rect">
          <a:avLst/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700" b="1" kern="1200" dirty="0"/>
            <a:t>Канали збуту</a:t>
          </a:r>
          <a:endParaRPr lang="ru-UA" sz="4700" kern="1200" dirty="0"/>
        </a:p>
      </dsp:txBody>
      <dsp:txXfrm>
        <a:off x="897" y="2534589"/>
        <a:ext cx="3500717" cy="2100430"/>
      </dsp:txXfrm>
    </dsp:sp>
    <dsp:sp modelId="{0D755252-0F13-4121-9264-CFD91BC7FBB7}">
      <dsp:nvSpPr>
        <dsp:cNvPr id="0" name=""/>
        <dsp:cNvSpPr/>
      </dsp:nvSpPr>
      <dsp:spPr>
        <a:xfrm>
          <a:off x="3851686" y="2534589"/>
          <a:ext cx="3500717" cy="2100430"/>
        </a:xfrm>
        <a:prstGeom prst="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4700" b="1" kern="1200" dirty="0"/>
            <a:t>Просування</a:t>
          </a:r>
          <a:endParaRPr lang="ru-UA" sz="4700" kern="1200" dirty="0"/>
        </a:p>
        <a:p>
          <a:pPr marL="0"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4700" kern="1200" dirty="0"/>
        </a:p>
      </dsp:txBody>
      <dsp:txXfrm>
        <a:off x="3851686" y="2534589"/>
        <a:ext cx="3500717" cy="21004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45C8B0-1B2E-4AAE-9903-89AB7316E614}">
      <dsp:nvSpPr>
        <dsp:cNvPr id="0" name=""/>
        <dsp:cNvSpPr/>
      </dsp:nvSpPr>
      <dsp:spPr>
        <a:xfrm>
          <a:off x="36682" y="2281"/>
          <a:ext cx="3707168" cy="222430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/>
            <a:t>Система внутрішньої звітності підприємства</a:t>
          </a:r>
          <a:r>
            <a:rPr lang="uk-UA" sz="2400" kern="1200" dirty="0"/>
            <a:t> </a:t>
          </a:r>
          <a:endParaRPr lang="ru-UA" sz="2400" kern="1200" dirty="0"/>
        </a:p>
      </dsp:txBody>
      <dsp:txXfrm>
        <a:off x="36682" y="2281"/>
        <a:ext cx="3707168" cy="2224301"/>
      </dsp:txXfrm>
    </dsp:sp>
    <dsp:sp modelId="{8E10725B-F5FD-43B7-B409-9DA45ABAAB0C}">
      <dsp:nvSpPr>
        <dsp:cNvPr id="0" name=""/>
        <dsp:cNvSpPr/>
      </dsp:nvSpPr>
      <dsp:spPr>
        <a:xfrm>
          <a:off x="4088469" y="19976"/>
          <a:ext cx="3716399" cy="2188912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16428"/>
                <a:satOff val="-2085"/>
                <a:lumOff val="88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116428"/>
                <a:satOff val="-2085"/>
                <a:lumOff val="88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116428"/>
                <a:satOff val="-2085"/>
                <a:lumOff val="88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/>
            <a:t>Система збирання поточної зовнішньої маркетингової інформації</a:t>
          </a:r>
          <a:r>
            <a:rPr lang="uk-UA" sz="2400" kern="1200" dirty="0"/>
            <a:t> </a:t>
          </a:r>
          <a:r>
            <a:rPr lang="uk-UA" sz="2400" b="1" i="1" kern="1200" dirty="0"/>
            <a:t>ості підприємства</a:t>
          </a:r>
          <a:r>
            <a:rPr lang="uk-UA" sz="2400" kern="1200" dirty="0"/>
            <a:t> </a:t>
          </a:r>
          <a:endParaRPr lang="ru-UA" sz="2400" kern="1200" dirty="0"/>
        </a:p>
      </dsp:txBody>
      <dsp:txXfrm>
        <a:off x="4088469" y="19976"/>
        <a:ext cx="3716399" cy="2188912"/>
      </dsp:txXfrm>
    </dsp:sp>
    <dsp:sp modelId="{C67F97C0-518A-4F9F-90FD-DF43A0799A7E}">
      <dsp:nvSpPr>
        <dsp:cNvPr id="0" name=""/>
        <dsp:cNvSpPr/>
      </dsp:nvSpPr>
      <dsp:spPr>
        <a:xfrm>
          <a:off x="41297" y="2597299"/>
          <a:ext cx="3707168" cy="222430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32855"/>
                <a:satOff val="-4171"/>
                <a:lumOff val="177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32855"/>
                <a:satOff val="-4171"/>
                <a:lumOff val="177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32855"/>
                <a:satOff val="-4171"/>
                <a:lumOff val="177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/>
            <a:t>Система маркетингових досліджень</a:t>
          </a:r>
          <a:r>
            <a:rPr lang="uk-UA" sz="2400" kern="1200"/>
            <a:t> </a:t>
          </a:r>
          <a:endParaRPr lang="ru-UA" sz="2400" kern="1200"/>
        </a:p>
      </dsp:txBody>
      <dsp:txXfrm>
        <a:off x="41297" y="2597299"/>
        <a:ext cx="3707168" cy="2224301"/>
      </dsp:txXfrm>
    </dsp:sp>
    <dsp:sp modelId="{9D1ECC20-05B1-4470-A5B1-3E9A77F0B82D}">
      <dsp:nvSpPr>
        <dsp:cNvPr id="0" name=""/>
        <dsp:cNvSpPr/>
      </dsp:nvSpPr>
      <dsp:spPr>
        <a:xfrm>
          <a:off x="4119182" y="2597299"/>
          <a:ext cx="3707168" cy="2224301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/>
            <a:t>Система аналізу маркетингової інформації</a:t>
          </a:r>
          <a:r>
            <a:rPr lang="uk-UA" sz="2400" kern="1200"/>
            <a:t> (</a:t>
          </a:r>
          <a:r>
            <a:rPr lang="uk-UA" sz="2400" b="1" i="1" kern="1200"/>
            <a:t>аналітична система</a:t>
          </a:r>
          <a:r>
            <a:rPr lang="uk-UA" sz="2400" kern="1200"/>
            <a:t>, </a:t>
          </a:r>
          <a:r>
            <a:rPr lang="uk-UA" sz="2400" b="1" i="1" kern="1200"/>
            <a:t>система підтримки маркетингових рішень</a:t>
          </a:r>
          <a:r>
            <a:rPr lang="uk-UA" sz="2400" kern="1200"/>
            <a:t>) </a:t>
          </a:r>
          <a:endParaRPr lang="ru-UA" sz="2400" kern="1200"/>
        </a:p>
      </dsp:txBody>
      <dsp:txXfrm>
        <a:off x="4119182" y="2597299"/>
        <a:ext cx="3707168" cy="22243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4A6E2-BD9A-4EC5-9ACC-416BEACADF72}">
      <dsp:nvSpPr>
        <dsp:cNvPr id="0" name=""/>
        <dsp:cNvSpPr/>
      </dsp:nvSpPr>
      <dsp:spPr>
        <a:xfrm>
          <a:off x="0" y="0"/>
          <a:ext cx="8170862" cy="5728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Кореляційний</a:t>
          </a:r>
          <a:r>
            <a:rPr lang="uk-UA" sz="2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аналіз</a:t>
          </a:r>
          <a:r>
            <a:rPr lang="uk-UA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62" y="27962"/>
        <a:ext cx="8114938" cy="516886"/>
      </dsp:txXfrm>
    </dsp:sp>
    <dsp:sp modelId="{85FE5CC4-EF6C-4D28-844E-809A175F571E}">
      <dsp:nvSpPr>
        <dsp:cNvPr id="0" name=""/>
        <dsp:cNvSpPr/>
      </dsp:nvSpPr>
      <dsp:spPr>
        <a:xfrm>
          <a:off x="0" y="1079924"/>
          <a:ext cx="8170862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42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UA" sz="1500" kern="1200" dirty="0"/>
        </a:p>
      </dsp:txBody>
      <dsp:txXfrm>
        <a:off x="0" y="1079924"/>
        <a:ext cx="8170862" cy="314640"/>
      </dsp:txXfrm>
    </dsp:sp>
    <dsp:sp modelId="{4B91310C-4B02-46B6-86BB-05891F354908}">
      <dsp:nvSpPr>
        <dsp:cNvPr id="0" name=""/>
        <dsp:cNvSpPr/>
      </dsp:nvSpPr>
      <dsp:spPr>
        <a:xfrm>
          <a:off x="0" y="992418"/>
          <a:ext cx="8170862" cy="6443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Регресійний</a:t>
          </a:r>
          <a:r>
            <a:rPr lang="uk-UA" sz="2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аналіз</a:t>
          </a:r>
          <a:r>
            <a:rPr lang="uk-UA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1500" kern="1200" dirty="0"/>
        </a:p>
      </dsp:txBody>
      <dsp:txXfrm>
        <a:off x="31457" y="1023875"/>
        <a:ext cx="8107948" cy="581476"/>
      </dsp:txXfrm>
    </dsp:sp>
    <dsp:sp modelId="{B97E50E8-3512-4CC6-95F9-25F3A955D59B}">
      <dsp:nvSpPr>
        <dsp:cNvPr id="0" name=""/>
        <dsp:cNvSpPr/>
      </dsp:nvSpPr>
      <dsp:spPr>
        <a:xfrm>
          <a:off x="0" y="1862317"/>
          <a:ext cx="8170862" cy="748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Дискримінантний</a:t>
          </a:r>
          <a:r>
            <a:rPr lang="uk-UA" sz="28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аналіз</a:t>
          </a:r>
          <a:r>
            <a:rPr lang="uk-UA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36" y="1898853"/>
        <a:ext cx="8097790" cy="675366"/>
      </dsp:txXfrm>
    </dsp:sp>
    <dsp:sp modelId="{FE5F7AFB-C397-4588-8854-F2213DC77EFD}">
      <dsp:nvSpPr>
        <dsp:cNvPr id="0" name=""/>
        <dsp:cNvSpPr/>
      </dsp:nvSpPr>
      <dsp:spPr>
        <a:xfrm>
          <a:off x="0" y="2884999"/>
          <a:ext cx="8170862" cy="314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42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ru-UA" sz="1500" kern="1200" dirty="0"/>
        </a:p>
      </dsp:txBody>
      <dsp:txXfrm>
        <a:off x="0" y="2884999"/>
        <a:ext cx="8170862" cy="314640"/>
      </dsp:txXfrm>
    </dsp:sp>
    <dsp:sp modelId="{355722F9-43DD-4260-A38C-B78A484BF75B}">
      <dsp:nvSpPr>
        <dsp:cNvPr id="0" name=""/>
        <dsp:cNvSpPr/>
      </dsp:nvSpPr>
      <dsp:spPr>
        <a:xfrm>
          <a:off x="0" y="2872682"/>
          <a:ext cx="8170862" cy="57940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Факторний аналіз</a:t>
          </a: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84" y="2900966"/>
        <a:ext cx="8114294" cy="522836"/>
      </dsp:txXfrm>
    </dsp:sp>
    <dsp:sp modelId="{929D1956-DAF0-4236-9358-5C42DF9203AF}">
      <dsp:nvSpPr>
        <dsp:cNvPr id="0" name=""/>
        <dsp:cNvSpPr/>
      </dsp:nvSpPr>
      <dsp:spPr>
        <a:xfrm>
          <a:off x="27494" y="3690009"/>
          <a:ext cx="8115872" cy="5899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Кластерний аналіз</a:t>
          </a:r>
          <a:endParaRPr lang="ru-UA" sz="24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295" y="3718810"/>
        <a:ext cx="8058270" cy="532384"/>
      </dsp:txXfrm>
    </dsp:sp>
    <dsp:sp modelId="{0CF93F65-D195-4E63-BFE9-DC65D7B59A79}">
      <dsp:nvSpPr>
        <dsp:cNvPr id="0" name=""/>
        <dsp:cNvSpPr/>
      </dsp:nvSpPr>
      <dsp:spPr>
        <a:xfrm>
          <a:off x="0" y="4625301"/>
          <a:ext cx="8170862" cy="7484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Аналіз багатомірних сукупностей</a:t>
          </a: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UA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36" y="4661837"/>
        <a:ext cx="8097790" cy="6753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4C10D-9779-4D98-A564-4278030D3284}">
      <dsp:nvSpPr>
        <dsp:cNvPr id="0" name=""/>
        <dsp:cNvSpPr/>
      </dsp:nvSpPr>
      <dsp:spPr>
        <a:xfrm>
          <a:off x="0" y="793365"/>
          <a:ext cx="2573734" cy="15442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Об</a:t>
          </a:r>
          <a:r>
            <a:rPr lang="en-US" sz="2600" kern="1200" dirty="0"/>
            <a:t>’</a:t>
          </a:r>
          <a:r>
            <a:rPr lang="uk-UA" sz="2600" kern="1200" dirty="0" err="1"/>
            <a:t>єктивність</a:t>
          </a:r>
          <a:endParaRPr lang="ru-UA" sz="2600" kern="1200" dirty="0"/>
        </a:p>
      </dsp:txBody>
      <dsp:txXfrm>
        <a:off x="0" y="793365"/>
        <a:ext cx="2573734" cy="1544240"/>
      </dsp:txXfrm>
    </dsp:sp>
    <dsp:sp modelId="{C576519D-1F9A-479C-ABB9-0E133028963C}">
      <dsp:nvSpPr>
        <dsp:cNvPr id="0" name=""/>
        <dsp:cNvSpPr/>
      </dsp:nvSpPr>
      <dsp:spPr>
        <a:xfrm>
          <a:off x="2831107" y="793365"/>
          <a:ext cx="2573734" cy="15442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Систематичність</a:t>
          </a:r>
          <a:endParaRPr lang="ru-UA" sz="2600" kern="1200" dirty="0"/>
        </a:p>
      </dsp:txBody>
      <dsp:txXfrm>
        <a:off x="2831107" y="793365"/>
        <a:ext cx="2573734" cy="1544240"/>
      </dsp:txXfrm>
    </dsp:sp>
    <dsp:sp modelId="{B3A2BB8A-2822-4364-A2B9-4CA5AFDDC93B}">
      <dsp:nvSpPr>
        <dsp:cNvPr id="0" name=""/>
        <dsp:cNvSpPr/>
      </dsp:nvSpPr>
      <dsp:spPr>
        <a:xfrm>
          <a:off x="5662215" y="793365"/>
          <a:ext cx="2573734" cy="15442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Комплексність</a:t>
          </a:r>
          <a:endParaRPr lang="ru-UA" sz="2600" kern="1200" dirty="0"/>
        </a:p>
      </dsp:txBody>
      <dsp:txXfrm>
        <a:off x="5662215" y="793365"/>
        <a:ext cx="2573734" cy="1544240"/>
      </dsp:txXfrm>
    </dsp:sp>
    <dsp:sp modelId="{2A80C857-A60C-4967-B233-5D21568780A2}">
      <dsp:nvSpPr>
        <dsp:cNvPr id="0" name=""/>
        <dsp:cNvSpPr/>
      </dsp:nvSpPr>
      <dsp:spPr>
        <a:xfrm>
          <a:off x="1415553" y="2594979"/>
          <a:ext cx="2573734" cy="15442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Безперервність</a:t>
          </a:r>
          <a:endParaRPr lang="ru-UA" sz="2600" kern="1200" dirty="0"/>
        </a:p>
      </dsp:txBody>
      <dsp:txXfrm>
        <a:off x="1415553" y="2594979"/>
        <a:ext cx="2573734" cy="1544240"/>
      </dsp:txXfrm>
    </dsp:sp>
    <dsp:sp modelId="{3D32B7B9-8BEE-4518-9F79-333834B71EE5}">
      <dsp:nvSpPr>
        <dsp:cNvPr id="0" name=""/>
        <dsp:cNvSpPr/>
      </dsp:nvSpPr>
      <dsp:spPr>
        <a:xfrm>
          <a:off x="4246661" y="2594979"/>
          <a:ext cx="2573734" cy="15442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Оперативність</a:t>
          </a:r>
          <a:endParaRPr lang="ru-UA" sz="2600" kern="1200" dirty="0"/>
        </a:p>
      </dsp:txBody>
      <dsp:txXfrm>
        <a:off x="4246661" y="2594979"/>
        <a:ext cx="2573734" cy="15442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4C10D-9779-4D98-A564-4278030D3284}">
      <dsp:nvSpPr>
        <dsp:cNvPr id="0" name=""/>
        <dsp:cNvSpPr/>
      </dsp:nvSpPr>
      <dsp:spPr>
        <a:xfrm>
          <a:off x="1218138" y="3533"/>
          <a:ext cx="2398883" cy="14393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Польове і лабораторне</a:t>
          </a:r>
          <a:endParaRPr lang="ru-UA" sz="2400" kern="1200" dirty="0"/>
        </a:p>
      </dsp:txBody>
      <dsp:txXfrm>
        <a:off x="1218138" y="3533"/>
        <a:ext cx="2398883" cy="1439329"/>
      </dsp:txXfrm>
    </dsp:sp>
    <dsp:sp modelId="{C576519D-1F9A-479C-ABB9-0E133028963C}">
      <dsp:nvSpPr>
        <dsp:cNvPr id="0" name=""/>
        <dsp:cNvSpPr/>
      </dsp:nvSpPr>
      <dsp:spPr>
        <a:xfrm>
          <a:off x="3952169" y="3533"/>
          <a:ext cx="2398883" cy="14393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Пряме і непряме</a:t>
          </a:r>
          <a:endParaRPr lang="ru-UA" sz="2400" kern="1200" dirty="0"/>
        </a:p>
      </dsp:txBody>
      <dsp:txXfrm>
        <a:off x="3952169" y="3533"/>
        <a:ext cx="2398883" cy="1439329"/>
      </dsp:txXfrm>
    </dsp:sp>
    <dsp:sp modelId="{B3A2BB8A-2822-4364-A2B9-4CA5AFDDC93B}">
      <dsp:nvSpPr>
        <dsp:cNvPr id="0" name=""/>
        <dsp:cNvSpPr/>
      </dsp:nvSpPr>
      <dsp:spPr>
        <a:xfrm>
          <a:off x="1313397" y="1682751"/>
          <a:ext cx="2398883" cy="14393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Відкрите й приховане</a:t>
          </a:r>
          <a:endParaRPr lang="ru-UA" sz="2400" kern="1200" dirty="0"/>
        </a:p>
      </dsp:txBody>
      <dsp:txXfrm>
        <a:off x="1313397" y="1682751"/>
        <a:ext cx="2398883" cy="1439329"/>
      </dsp:txXfrm>
    </dsp:sp>
    <dsp:sp modelId="{2A80C857-A60C-4967-B233-5D21568780A2}">
      <dsp:nvSpPr>
        <dsp:cNvPr id="0" name=""/>
        <dsp:cNvSpPr/>
      </dsp:nvSpPr>
      <dsp:spPr>
        <a:xfrm>
          <a:off x="3952169" y="1682751"/>
          <a:ext cx="2398883" cy="14393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Структуроване і неструктуроване</a:t>
          </a:r>
          <a:endParaRPr lang="ru-UA" sz="2400" kern="1200" dirty="0"/>
        </a:p>
      </dsp:txBody>
      <dsp:txXfrm>
        <a:off x="3952169" y="1682751"/>
        <a:ext cx="2398883" cy="1439329"/>
      </dsp:txXfrm>
    </dsp:sp>
    <dsp:sp modelId="{3D32B7B9-8BEE-4518-9F79-333834B71EE5}">
      <dsp:nvSpPr>
        <dsp:cNvPr id="0" name=""/>
        <dsp:cNvSpPr/>
      </dsp:nvSpPr>
      <dsp:spPr>
        <a:xfrm>
          <a:off x="2632783" y="3361969"/>
          <a:ext cx="2398883" cy="14393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Людське і механічне</a:t>
          </a:r>
          <a:endParaRPr lang="ru-UA" sz="2400" kern="1200" dirty="0"/>
        </a:p>
      </dsp:txBody>
      <dsp:txXfrm>
        <a:off x="2632783" y="3361969"/>
        <a:ext cx="2398883" cy="14393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10AB0-62A8-43D1-99A1-C809A05E7E72}">
      <dsp:nvSpPr>
        <dsp:cNvPr id="0" name=""/>
        <dsp:cNvSpPr/>
      </dsp:nvSpPr>
      <dsp:spPr>
        <a:xfrm>
          <a:off x="707707" y="0"/>
          <a:ext cx="8020685" cy="492865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FB3E1-7997-4B87-B99F-A499F86F1C16}">
      <dsp:nvSpPr>
        <dsp:cNvPr id="0" name=""/>
        <dsp:cNvSpPr/>
      </dsp:nvSpPr>
      <dsp:spPr>
        <a:xfrm>
          <a:off x="4146" y="1478597"/>
          <a:ext cx="1813039" cy="19714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Усвідомлення потреби</a:t>
          </a:r>
          <a:endParaRPr lang="ru-UA" sz="1900" kern="1200" dirty="0"/>
        </a:p>
      </dsp:txBody>
      <dsp:txXfrm>
        <a:off x="92651" y="1567102"/>
        <a:ext cx="1636029" cy="1794453"/>
      </dsp:txXfrm>
    </dsp:sp>
    <dsp:sp modelId="{3F1537D6-5931-4B2A-973F-FB1A6ABC3EFC}">
      <dsp:nvSpPr>
        <dsp:cNvPr id="0" name=""/>
        <dsp:cNvSpPr/>
      </dsp:nvSpPr>
      <dsp:spPr>
        <a:xfrm>
          <a:off x="1907838" y="1478597"/>
          <a:ext cx="1813039" cy="19714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Пошук інформації про товар</a:t>
          </a:r>
          <a:endParaRPr lang="ru-UA" sz="1900" kern="1200" dirty="0"/>
        </a:p>
      </dsp:txBody>
      <dsp:txXfrm>
        <a:off x="1996343" y="1567102"/>
        <a:ext cx="1636029" cy="1794453"/>
      </dsp:txXfrm>
    </dsp:sp>
    <dsp:sp modelId="{901057CE-7C51-4C3B-9872-030B09ECA5C0}">
      <dsp:nvSpPr>
        <dsp:cNvPr id="0" name=""/>
        <dsp:cNvSpPr/>
      </dsp:nvSpPr>
      <dsp:spPr>
        <a:xfrm>
          <a:off x="3811530" y="1478597"/>
          <a:ext cx="1813039" cy="19714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Оцінка варіантів</a:t>
          </a:r>
          <a:endParaRPr lang="ru-UA" sz="1900" kern="1200" dirty="0"/>
        </a:p>
      </dsp:txBody>
      <dsp:txXfrm>
        <a:off x="3900035" y="1567102"/>
        <a:ext cx="1636029" cy="1794453"/>
      </dsp:txXfrm>
    </dsp:sp>
    <dsp:sp modelId="{DB764E1F-DCF8-4D92-9C8F-02ACC7EDCDDB}">
      <dsp:nvSpPr>
        <dsp:cNvPr id="0" name=""/>
        <dsp:cNvSpPr/>
      </dsp:nvSpPr>
      <dsp:spPr>
        <a:xfrm>
          <a:off x="5715221" y="1478597"/>
          <a:ext cx="1813039" cy="19714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Кінцеве рішення про купівлю</a:t>
          </a:r>
          <a:endParaRPr lang="ru-UA" sz="1900" kern="1200" dirty="0"/>
        </a:p>
      </dsp:txBody>
      <dsp:txXfrm>
        <a:off x="5803726" y="1567102"/>
        <a:ext cx="1636029" cy="1794453"/>
      </dsp:txXfrm>
    </dsp:sp>
    <dsp:sp modelId="{B994FD04-92E9-4FAA-9A3B-33E5302624B7}">
      <dsp:nvSpPr>
        <dsp:cNvPr id="0" name=""/>
        <dsp:cNvSpPr/>
      </dsp:nvSpPr>
      <dsp:spPr>
        <a:xfrm>
          <a:off x="7618913" y="1478597"/>
          <a:ext cx="1813039" cy="19714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900" kern="1200" dirty="0"/>
            <a:t>Реакція на покупку</a:t>
          </a:r>
          <a:endParaRPr lang="ru-UA" sz="1900" kern="1200" dirty="0"/>
        </a:p>
      </dsp:txBody>
      <dsp:txXfrm>
        <a:off x="7707418" y="1567102"/>
        <a:ext cx="1636029" cy="1794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4AC12419-27B2-4340-82E8-B0D0E85A82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488114-A230-4D9E-86DA-99415F5A87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48432-34E6-45E4-953D-641DF41F60F9}" type="datetimeFigureOut">
              <a:rPr lang="ru-UA" smtClean="0"/>
              <a:t>26.11.2023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658B50C-14EC-41FB-84E2-9A727666F0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B7C43A6-E878-4659-8928-8F51AC655C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F86E8-747D-4BBB-AE32-2A76F706C0F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36181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7852E-E2D8-499B-8B74-95EE05DABBAC}" type="datetimeFigureOut">
              <a:rPr lang="ru-UA" smtClean="0"/>
              <a:t>26.11.2023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44BA3-B2C2-45E1-97C1-E69B61B770E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916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544BA3-B2C2-45E1-97C1-E69B61B770E1}" type="slidenum">
              <a:rPr lang="ru-UA" smtClean="0"/>
              <a:t>7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0788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3FBDD2-9AC8-4228-9C11-BC48620AB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A8657D0-30CF-4510-9FA4-9BD273EE3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22BC6C-CFBA-4148-8876-7C5E04D89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26.11.2023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05B5CA-B879-4C29-A6DC-1CE247ADA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72F7D0-23A5-4358-AEEB-97FC80B19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089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0DA09-3741-4C1F-9500-54925BC7B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0B12B5-3922-494E-8303-340E5503F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8BB9C6D-BD76-4842-9D03-2E9694EB5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26.11.2023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FE66F93-05A0-48DD-A323-9E3D7B20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A39822-E627-4918-A4E6-89654795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42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7105A22-C916-49EC-B523-70965B65A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83F6EBA-6910-4148-9B08-C47123D42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4D5FAE7-2795-44EF-893A-209244FF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26.11.2023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52F544A-ED14-4FCF-A655-FD9BA388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B329C3-A73E-4E0F-B4DB-539C70555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14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46994-6D92-4BB1-8AB6-86DDAC2EB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7C72FA-2BE8-409D-A361-76BF4BBB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A2C392-ED28-4797-889E-BE842C11D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26.11.2023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98E54EF-58AA-4BC8-9046-A65C46C2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F12686-CEC1-400D-9B1B-74C5E1DF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7118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A8FF3-2666-45CB-838D-38F205EDE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0887F7-B4CE-425D-BA6C-51CE7CA33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68AE40F-91FE-4E10-ACB0-43DB9368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26.11.2023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7808A59-F1A0-4D31-B2F2-76140BFB6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49EC73-739D-4435-81CE-555E72097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46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BFC9B4-9ED1-45E4-A863-EB15AEC0B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162768-FBA0-415C-A92E-7B371CF202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65D657C-D08C-4617-B8C9-27BF4BB6B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A3E617-4089-43C9-8908-2E434342F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26.11.2023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1C04BEB-75DA-4FDC-887D-A15D0711D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6468F83-B2E2-4AF2-9DE0-7DAB9D97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1798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0F41A7-897A-472A-8E6F-20269234A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B001D41-6BFC-4799-92DE-5D12D012C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DC63F6-FFD9-4487-85A0-F0D1C657E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E3A0489-1580-42A4-9237-CABBD8762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2D604C7-9C2A-4F51-A3AE-C3E682147A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2E860C3-84A4-468C-801A-41FDB649C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26.11.2023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2F34593-CCA3-4D2C-ACF0-12E6D95F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A9D7391-F2BB-499B-9D3E-92230B5D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727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6FFFA-81AE-4690-9D4D-A1CE5EA56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8FC9317-97AF-4807-8E4E-4D93F4CF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26.11.2023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B48C00A-AB46-429D-92E9-59127EBB6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B4F8058-6E22-40EE-AAEA-4F29749E0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7434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378453F-11D1-4C5B-8F93-99C8FD33C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26.11.2023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7B08E7C-539B-47E5-A137-617D1BEE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FB762A0-1DEB-46FD-8C8B-40B1F1EC8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381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064A13-0DD1-49BE-AAB7-3F38376F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3993921-4A0B-425D-96AD-6C657F27A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DC9D5A-A14F-48A9-87FB-86A72593B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AFBE452-7826-4543-AF22-675F2E34C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26.11.2023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C7FE2A3-C47E-4692-B653-94B9B49F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F10C161-EC6D-438F-B368-DE4DE143B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08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76630-FD05-4F7F-A45A-805B10CA1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803BFC3C-C905-403D-BC08-ABD8945B5D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9BA99E6-491D-4FDB-B1BC-E011255C2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18C6B6-3E41-4CFF-9B45-F5AC985E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50D4D-3B7B-4EF1-A9DF-6DA167B791D2}" type="datetimeFigureOut">
              <a:rPr lang="uk-UA" smtClean="0"/>
              <a:t>26.11.2023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7377159-3722-4479-9071-3157DFE73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6105986-9EA0-4127-8C40-70882677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7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3455368-4FD5-4BFD-9085-033A3D9C1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D2C4A4E-D1B8-45A6-8C1C-34DDDA438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BAD74A1-68E5-4E07-89C1-A3D983435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50D4D-3B7B-4EF1-A9DF-6DA167B791D2}" type="datetimeFigureOut">
              <a:rPr lang="uk-UA" smtClean="0"/>
              <a:t>26.11.2023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3CC10E-1C72-430A-B4F9-92386C32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CF5A5-470C-4D94-A791-506FEC41AF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DD64-C4B2-41EB-9F30-DEFA63DF539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738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6113BE-B1F8-4738-B8D4-BB3477182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7"/>
            <a:ext cx="12192000" cy="6854613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17BB7BE-28D7-4AA2-B4A1-02C25FDCADC7}"/>
              </a:ext>
            </a:extLst>
          </p:cNvPr>
          <p:cNvSpPr txBox="1">
            <a:spLocks/>
          </p:cNvSpPr>
          <p:nvPr/>
        </p:nvSpPr>
        <p:spPr>
          <a:xfrm>
            <a:off x="1485900" y="2633959"/>
            <a:ext cx="7267575" cy="13335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/>
              <a:t>ЕКОНОМІКА ПІДПРИЄМСТВА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4650B5-8E84-4330-9856-A83F10621C75}"/>
              </a:ext>
            </a:extLst>
          </p:cNvPr>
          <p:cNvSpPr txBox="1"/>
          <p:nvPr/>
        </p:nvSpPr>
        <p:spPr>
          <a:xfrm>
            <a:off x="3857625" y="4119860"/>
            <a:ext cx="6172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Конспект лекцій</a:t>
            </a:r>
          </a:p>
          <a:p>
            <a:endParaRPr lang="uk-UA" sz="2400" dirty="0"/>
          </a:p>
          <a:p>
            <a:r>
              <a:rPr lang="uk-UA" sz="2400" dirty="0" err="1"/>
              <a:t>к.е.н</a:t>
            </a:r>
            <a:r>
              <a:rPr lang="uk-UA" sz="2400" dirty="0"/>
              <a:t>., доцент Нечипорук Оксана Василівна</a:t>
            </a:r>
          </a:p>
        </p:txBody>
      </p:sp>
    </p:spTree>
    <p:extLst>
      <p:ext uri="{BB962C8B-B14F-4D97-AF65-F5344CB8AC3E}">
        <p14:creationId xmlns:p14="http://schemas.microsoft.com/office/powerpoint/2010/main" val="3386120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7465F6-49D2-4BA6-873F-BCDE40348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345747-EAB5-4B10-BAAB-12CF83FA5128}"/>
              </a:ext>
            </a:extLst>
          </p:cNvPr>
          <p:cNvSpPr txBox="1"/>
          <p:nvPr/>
        </p:nvSpPr>
        <p:spPr>
          <a:xfrm>
            <a:off x="685800" y="200956"/>
            <a:ext cx="9496425" cy="873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2.2. ІНФОРМАЦІЙНЕ ЗАБЕЗПЕЧЕННЯ МАРКЕТИНГОВОЇ ДІЯЛЬНОСТІ ПІДПРИЄМСТВА</a:t>
            </a:r>
            <a:endParaRPr lang="ru-UA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833034-E23D-4F56-8815-E24606606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075" y="1091932"/>
            <a:ext cx="8820149" cy="504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17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005717-5983-48F2-BA4E-633BD6BF2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4CFF89-DA41-419D-B21F-A8DE14345E65}"/>
              </a:ext>
            </a:extLst>
          </p:cNvPr>
          <p:cNvSpPr txBox="1"/>
          <p:nvPr/>
        </p:nvSpPr>
        <p:spPr>
          <a:xfrm>
            <a:off x="1790700" y="410939"/>
            <a:ext cx="786765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/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елементи маркетингової інформаційної системи </a:t>
            </a:r>
            <a:endParaRPr lang="ru-UA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C9A990BC-E79B-462D-BA21-3EECA0A6F0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560000"/>
              </p:ext>
            </p:extLst>
          </p:nvPr>
        </p:nvGraphicFramePr>
        <p:xfrm>
          <a:off x="2031999" y="1314450"/>
          <a:ext cx="7867649" cy="4823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1798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E61500-85EF-4819-801A-11CF7F8B1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176FE7AE-8048-493F-AD06-C3D5AEAB6F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8216182"/>
              </p:ext>
            </p:extLst>
          </p:nvPr>
        </p:nvGraphicFramePr>
        <p:xfrm>
          <a:off x="2010569" y="957139"/>
          <a:ext cx="8170862" cy="5691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999B349-DC1D-411D-B2D4-E514B27810E2}"/>
              </a:ext>
            </a:extLst>
          </p:cNvPr>
          <p:cNvSpPr txBox="1"/>
          <p:nvPr/>
        </p:nvSpPr>
        <p:spPr>
          <a:xfrm>
            <a:off x="3048000" y="35259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Статистичні методи аналізу</a:t>
            </a:r>
            <a:endParaRPr lang="ru-UA" sz="2400" dirty="0"/>
          </a:p>
        </p:txBody>
      </p:sp>
    </p:spTree>
    <p:extLst>
      <p:ext uri="{BB962C8B-B14F-4D97-AF65-F5344CB8AC3E}">
        <p14:creationId xmlns:p14="http://schemas.microsoft.com/office/powerpoint/2010/main" val="3392051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30635A1-57FC-4776-8C08-16628B566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EBDC4B-2CE6-468C-8304-BDB3FAD4AA5E}"/>
              </a:ext>
            </a:extLst>
          </p:cNvPr>
          <p:cNvSpPr txBox="1"/>
          <p:nvPr/>
        </p:nvSpPr>
        <p:spPr>
          <a:xfrm>
            <a:off x="4619625" y="828676"/>
            <a:ext cx="7091549" cy="5576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завдання маркетингових досліджень</a:t>
            </a:r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розрахувати величину попиту та пропозиції;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встановити умови досягнення оптимального співвідношення між попитом та пропозицією;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дослідити поведінку споживача;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оцінити діяльність фірми та її конкурентів;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визначити конкурентоспроможність продукції й фірми на ринку;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зорієнтувати виробництво на випуск товарів, збут яких забезпечено наявними на ринку умовами, що й дає можливість фірмі отримати запланований прибуток;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розробити та здійснити програму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маркетингу</a:t>
            </a:r>
          </a:p>
        </p:txBody>
      </p:sp>
      <p:pic>
        <p:nvPicPr>
          <p:cNvPr id="29698" name="Picture 2" descr="Кабінетні маркетингові дослідження">
            <a:extLst>
              <a:ext uri="{FF2B5EF4-FFF2-40B4-BE49-F238E27FC236}">
                <a16:creationId xmlns:a16="http://schemas.microsoft.com/office/drawing/2014/main" id="{5232A9B6-9AEF-4F87-A314-C5634EEAD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76" y="1909763"/>
            <a:ext cx="4089098" cy="259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924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84CACE-A7DB-4B08-A0E0-569A53FE8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290522-3909-4C5B-B19E-C0008191609B}"/>
              </a:ext>
            </a:extLst>
          </p:cNvPr>
          <p:cNvSpPr txBox="1"/>
          <p:nvPr/>
        </p:nvSpPr>
        <p:spPr>
          <a:xfrm>
            <a:off x="1152525" y="429989"/>
            <a:ext cx="85439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/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методологічні принципи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 забезпечують ефективність маркетингових досліджень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6300852C-3901-4CB4-91A9-8D29CD6A0D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9393591"/>
              </p:ext>
            </p:extLst>
          </p:nvPr>
        </p:nvGraphicFramePr>
        <p:xfrm>
          <a:off x="1641475" y="1419226"/>
          <a:ext cx="8235950" cy="493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6327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5034C7-A7D8-469F-BF45-93C254223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8AE8AA-55E6-4E67-8897-8872D646BB04}"/>
              </a:ext>
            </a:extLst>
          </p:cNvPr>
          <p:cNvSpPr txBox="1"/>
          <p:nvPr/>
        </p:nvSpPr>
        <p:spPr>
          <a:xfrm>
            <a:off x="2934771" y="168921"/>
            <a:ext cx="60960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uk-UA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 маркетингових досліджень </a:t>
            </a:r>
            <a:endParaRPr lang="ru-UA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DEC935-49AC-41AB-9198-CC96A091F5C1}"/>
              </a:ext>
            </a:extLst>
          </p:cNvPr>
          <p:cNvSpPr txBox="1"/>
          <p:nvPr/>
        </p:nvSpPr>
        <p:spPr>
          <a:xfrm>
            <a:off x="6667500" y="1205449"/>
            <a:ext cx="3505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Кабінетні дослідження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dirty="0"/>
          </a:p>
        </p:txBody>
      </p:sp>
      <p:pic>
        <p:nvPicPr>
          <p:cNvPr id="12" name="Рисунок 11" descr="Флажок со сплошной заливкой">
            <a:extLst>
              <a:ext uri="{FF2B5EF4-FFF2-40B4-BE49-F238E27FC236}">
                <a16:creationId xmlns:a16="http://schemas.microsoft.com/office/drawing/2014/main" id="{14307EB7-4409-45FD-A737-3A51F6248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2771" y="1205449"/>
            <a:ext cx="465654" cy="465654"/>
          </a:xfrm>
          <a:prstGeom prst="rect">
            <a:avLst/>
          </a:prstGeom>
        </p:spPr>
      </p:pic>
      <p:pic>
        <p:nvPicPr>
          <p:cNvPr id="14" name="Рисунок 13" descr="Флажок со сплошной заливкой">
            <a:extLst>
              <a:ext uri="{FF2B5EF4-FFF2-40B4-BE49-F238E27FC236}">
                <a16:creationId xmlns:a16="http://schemas.microsoft.com/office/drawing/2014/main" id="{A3D76D96-FD40-4727-91A8-3E6AA0571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2771" y="2555074"/>
            <a:ext cx="465654" cy="465654"/>
          </a:xfrm>
          <a:prstGeom prst="rect">
            <a:avLst/>
          </a:prstGeom>
        </p:spPr>
      </p:pic>
      <p:pic>
        <p:nvPicPr>
          <p:cNvPr id="15" name="Рисунок 14" descr="Флажок со сплошной заливкой">
            <a:extLst>
              <a:ext uri="{FF2B5EF4-FFF2-40B4-BE49-F238E27FC236}">
                <a16:creationId xmlns:a16="http://schemas.microsoft.com/office/drawing/2014/main" id="{64C43375-F09C-4192-A7C3-F5E05E918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2771" y="1852843"/>
            <a:ext cx="465654" cy="465654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>
            <a:extLst>
              <a:ext uri="{FF2B5EF4-FFF2-40B4-BE49-F238E27FC236}">
                <a16:creationId xmlns:a16="http://schemas.microsoft.com/office/drawing/2014/main" id="{8219E8A9-DD83-4D39-8214-DAFCDAFB9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01821" y="3676649"/>
            <a:ext cx="465654" cy="46142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4FE45E1-60E8-4E12-BDB9-E54AF60B4454}"/>
              </a:ext>
            </a:extLst>
          </p:cNvPr>
          <p:cNvSpPr txBox="1"/>
          <p:nvPr/>
        </p:nvSpPr>
        <p:spPr>
          <a:xfrm>
            <a:off x="6667500" y="1901004"/>
            <a:ext cx="3505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Польові дослідження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404512-097E-4B41-A6E3-EF33820A68AF}"/>
              </a:ext>
            </a:extLst>
          </p:cNvPr>
          <p:cNvSpPr txBox="1"/>
          <p:nvPr/>
        </p:nvSpPr>
        <p:spPr>
          <a:xfrm>
            <a:off x="6667500" y="2555074"/>
            <a:ext cx="5410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Пілотні дослідження</a:t>
            </a:r>
            <a:r>
              <a:rPr lang="uk-U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uk-UA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пробний маркетинг</a:t>
            </a:r>
            <a:r>
              <a:rPr lang="uk-U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UA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43EA57-F58F-4997-B069-04CC65E11358}"/>
              </a:ext>
            </a:extLst>
          </p:cNvPr>
          <p:cNvSpPr txBox="1"/>
          <p:nvPr/>
        </p:nvSpPr>
        <p:spPr>
          <a:xfrm>
            <a:off x="6667500" y="3658549"/>
            <a:ext cx="34385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Панельні дослідження</a:t>
            </a: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sz="2400" dirty="0"/>
          </a:p>
        </p:txBody>
      </p:sp>
      <p:pic>
        <p:nvPicPr>
          <p:cNvPr id="26" name="Picture 2" descr="Маркетингові дослідження в Україні і світі: основні ...">
            <a:extLst>
              <a:ext uri="{FF2B5EF4-FFF2-40B4-BE49-F238E27FC236}">
                <a16:creationId xmlns:a16="http://schemas.microsoft.com/office/drawing/2014/main" id="{D168C982-6CF5-4104-BAFD-BF676B43F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3" y="1205449"/>
            <a:ext cx="5407883" cy="304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959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D7130A-DAF5-4A98-83A0-86EA3DFB4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474EF5-A5C6-414E-87B9-3D6DF4B9957B}"/>
              </a:ext>
            </a:extLst>
          </p:cNvPr>
          <p:cNvSpPr txBox="1"/>
          <p:nvPr/>
        </p:nvSpPr>
        <p:spPr>
          <a:xfrm>
            <a:off x="2114550" y="266448"/>
            <a:ext cx="65817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 проведення маркетингових досліджень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74E13F-1F45-421B-8924-9C7EF31A8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519" y="4038854"/>
            <a:ext cx="8508333" cy="2352756"/>
          </a:xfrm>
          <a:prstGeom prst="rect">
            <a:avLst/>
          </a:prstGeom>
        </p:spPr>
      </p:pic>
      <p:pic>
        <p:nvPicPr>
          <p:cNvPr id="2062" name="Picture 14" descr="Топ-40 кращих досліджень і звітів в контент-маркетингу за версією  ClearVoice ⋆ Блог Digital агенції UAMASTER">
            <a:extLst>
              <a:ext uri="{FF2B5EF4-FFF2-40B4-BE49-F238E27FC236}">
                <a16:creationId xmlns:a16="http://schemas.microsoft.com/office/drawing/2014/main" id="{B284D503-8356-43E3-A8B0-81774B902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800131"/>
            <a:ext cx="73342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710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BD4BA2-E597-4DE4-AE6A-0040B87CC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EA553C-95C0-41B6-B33E-B91BD1033553}"/>
              </a:ext>
            </a:extLst>
          </p:cNvPr>
          <p:cNvSpPr txBox="1"/>
          <p:nvPr/>
        </p:nvSpPr>
        <p:spPr>
          <a:xfrm>
            <a:off x="3267075" y="399613"/>
            <a:ext cx="609600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uk-UA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 спостереження</a:t>
            </a:r>
            <a:r>
              <a:rPr lang="uk-U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391DAB1-40D6-46C6-85A5-0436808F6F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8749726"/>
              </p:ext>
            </p:extLst>
          </p:nvPr>
        </p:nvGraphicFramePr>
        <p:xfrm>
          <a:off x="2032000" y="1333500"/>
          <a:ext cx="7664450" cy="4804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4398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A435C9-B9E9-4D29-BF6E-7B187E210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3074" name="Picture 2" descr="Маркетингові дослідження: цілі та методи | Fractus">
            <a:extLst>
              <a:ext uri="{FF2B5EF4-FFF2-40B4-BE49-F238E27FC236}">
                <a16:creationId xmlns:a16="http://schemas.microsoft.com/office/drawing/2014/main" id="{F2BEBB12-6FBE-475D-862C-8AF41DD69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7264"/>
            <a:ext cx="5366779" cy="313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B5CF254-8F3A-47A9-BE86-7B830D101D1F}"/>
              </a:ext>
            </a:extLst>
          </p:cNvPr>
          <p:cNvSpPr txBox="1"/>
          <p:nvPr/>
        </p:nvSpPr>
        <p:spPr>
          <a:xfrm>
            <a:off x="1981200" y="3913564"/>
            <a:ext cx="2395537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</a:t>
            </a:r>
            <a:endParaRPr lang="ru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Панельне дослідження – це… Визначення, ознаки та приклади">
            <a:extLst>
              <a:ext uri="{FF2B5EF4-FFF2-40B4-BE49-F238E27FC236}">
                <a16:creationId xmlns:a16="http://schemas.microsoft.com/office/drawing/2014/main" id="{A40650D7-63D5-4174-9F3C-3648650C0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155" y="2576850"/>
            <a:ext cx="5553595" cy="313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9B02E63-7528-4591-B460-5178911BBC4C}"/>
              </a:ext>
            </a:extLst>
          </p:cNvPr>
          <p:cNvSpPr txBox="1"/>
          <p:nvPr/>
        </p:nvSpPr>
        <p:spPr>
          <a:xfrm>
            <a:off x="8081702" y="6003808"/>
            <a:ext cx="171450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Імітація</a:t>
            </a:r>
            <a:endParaRPr lang="ru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27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A491997-9572-47F1-8BF0-7DAC07A8A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122" name="Picture 2" descr="Понад 200 тисяч українців пройшли опитування в застосунку «Дія»">
            <a:extLst>
              <a:ext uri="{FF2B5EF4-FFF2-40B4-BE49-F238E27FC236}">
                <a16:creationId xmlns:a16="http://schemas.microsoft.com/office/drawing/2014/main" id="{A378C175-0B52-4E1F-AC7B-12A92C438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74" y="537264"/>
            <a:ext cx="5453828" cy="311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8702E9-ABFE-4931-BA79-470F6E563B33}"/>
              </a:ext>
            </a:extLst>
          </p:cNvPr>
          <p:cNvSpPr txBox="1"/>
          <p:nvPr/>
        </p:nvSpPr>
        <p:spPr>
          <a:xfrm>
            <a:off x="1707356" y="3865939"/>
            <a:ext cx="2395537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endParaRPr lang="ru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На Вінниччині обговорили результати роботи щодо підтримки ветеранів та їх  сімей — Вінницька обласна військова адміністрація">
            <a:extLst>
              <a:ext uri="{FF2B5EF4-FFF2-40B4-BE49-F238E27FC236}">
                <a16:creationId xmlns:a16="http://schemas.microsoft.com/office/drawing/2014/main" id="{6E6FB79C-E2CC-40EE-B890-F57171C14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447" y="1258490"/>
            <a:ext cx="5453827" cy="409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E51B06-B4F2-4889-9A23-63C49D6C52C7}"/>
              </a:ext>
            </a:extLst>
          </p:cNvPr>
          <p:cNvSpPr txBox="1"/>
          <p:nvPr/>
        </p:nvSpPr>
        <p:spPr>
          <a:xfrm>
            <a:off x="7448550" y="5532823"/>
            <a:ext cx="3436143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Презентація отриманих результатів</a:t>
            </a:r>
            <a:endParaRPr lang="ru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49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B3332-7725-4A74-B023-BC004D59AE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836613"/>
            <a:ext cx="9144000" cy="8493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 12. МАРКЕТИНГОВА </a:t>
            </a: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ДІЯЛЬНІСТЬ ПІДПРИЄМСТВА</a:t>
            </a:r>
            <a:endParaRPr lang="ru-UA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C3CBC08-02B6-4D8C-A45F-784629EF7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2018297"/>
            <a:ext cx="9144000" cy="1655762"/>
          </a:xfrm>
        </p:spPr>
        <p:txBody>
          <a:bodyPr>
            <a:noAutofit/>
          </a:bodyPr>
          <a:lstStyle/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12.1.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ість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основні поняття маркетингу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12.2.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12.3. Характеристика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споживчого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ринку та ринку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організацій-споживачів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маркетингового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12.4.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Маркетингові стратегії сегментації та вибору цільового ринку.</a:t>
            </a: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12.5.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цінова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>
              <a:lnSpc>
                <a:spcPct val="100000"/>
              </a:lnSpc>
              <a:spcBef>
                <a:spcPts val="0"/>
              </a:spcBef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4" y="47835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80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6B850F-278A-4523-AE88-A1C57EF00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E2FACA-6B1B-44B7-BD42-09B59CD6DA51}"/>
              </a:ext>
            </a:extLst>
          </p:cNvPr>
          <p:cNvSpPr txBox="1"/>
          <p:nvPr/>
        </p:nvSpPr>
        <p:spPr>
          <a:xfrm>
            <a:off x="1295400" y="405016"/>
            <a:ext cx="86296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2.3. ХАРАКТЕРИСТИКА СПОЖИВЧОГО РИНКУ ТА РИНКУ ОРГАНІЗАЦІЙ-СПОЖИВАЧІВ У КОНТЕКСТІ МАРКЕТИНГОВОГО СЕРЕДОВИЩА ПІДПРИЄМСТВА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818DEC-408D-48EB-9F51-22ABEA20BD80}"/>
              </a:ext>
            </a:extLst>
          </p:cNvPr>
          <p:cNvSpPr txBox="1"/>
          <p:nvPr/>
        </p:nvSpPr>
        <p:spPr>
          <a:xfrm>
            <a:off x="485187" y="1328346"/>
            <a:ext cx="787547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Маркетингове середовище підприємства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сукупність факторів, які впливають на процес управління маркетингом підприємства, його маркетинговий розвиток та взаємовідносини із споживачами.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Маркетингове мікросередовище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частина середовища, в якому фірма безпосередньо функціонує в процесі маркетингової діяльності. До складових мікросередовища належать: безпосередньо підприємство, постачальники, маркетингові посередники, споживачі, конкуренти, громадськість.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Маркетингове макросередовище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це ті фактори, якими фірма не може безпосередньо керувати, але які впливають на її маркетингову діяльність. До маркетингового макросередовища належать: економічне середовище, демографія, політичне середовище, НТП, культура, природне середовище.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Керовані фактори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такі фактори, якими підприємство безпосередньо управляє, тобто формує, змінює, контролює їх. До них належать елементи маркетингового комплексу (товар, ціна, збут, просування) та фактори, пов’язані з процесом управління маркетингом (система управління маркетингом, організаційна структура маркетингу, кадри).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Некеровані фактори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ті фактори, на які фірма не може безпосередньо впливати. До них належать такі фактори, як економіка, політика, законодавство, демографія, культура, технологія, екологія.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22" name="Picture 2" descr="Маркетингові дослідження - детально про поняття і застосування">
            <a:extLst>
              <a:ext uri="{FF2B5EF4-FFF2-40B4-BE49-F238E27FC236}">
                <a16:creationId xmlns:a16="http://schemas.microsoft.com/office/drawing/2014/main" id="{00F219C4-E1F2-40F6-BD10-33DA87C2A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662" y="2690813"/>
            <a:ext cx="3612366" cy="2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715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222756-AB68-43FC-AC7D-35A01D55A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8C585C-430E-4AB4-94E3-FCDA70794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7974"/>
            <a:ext cx="6303845" cy="6740026"/>
          </a:xfrm>
          <a:prstGeom prst="rect">
            <a:avLst/>
          </a:prstGeom>
        </p:spPr>
      </p:pic>
      <p:pic>
        <p:nvPicPr>
          <p:cNvPr id="23554" name="Picture 2" descr="Marketing market analysis: what an entrepreneur needs to know? | ТОРГСОФТ">
            <a:extLst>
              <a:ext uri="{FF2B5EF4-FFF2-40B4-BE49-F238E27FC236}">
                <a16:creationId xmlns:a16="http://schemas.microsoft.com/office/drawing/2014/main" id="{B7F8D205-33E5-45C8-9599-7EDFB361A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534" y="1958476"/>
            <a:ext cx="4720386" cy="314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271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A254C2-AD33-4D26-B18A-C4E5D4141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D1D611-1E54-4B64-B807-B0B5E4D58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6" y="175912"/>
            <a:ext cx="5648324" cy="6506176"/>
          </a:xfrm>
          <a:prstGeom prst="rect">
            <a:avLst/>
          </a:prstGeom>
        </p:spPr>
      </p:pic>
      <p:pic>
        <p:nvPicPr>
          <p:cNvPr id="24578" name="Picture 2" descr="Мікросередовище маркетингових компаній Підготувала Яцко Н Т Студентка">
            <a:extLst>
              <a:ext uri="{FF2B5EF4-FFF2-40B4-BE49-F238E27FC236}">
                <a16:creationId xmlns:a16="http://schemas.microsoft.com/office/drawing/2014/main" id="{D8CC7436-9603-4521-8D51-C24DA5475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19250"/>
            <a:ext cx="53594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064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1274994-FAA4-4AEF-ACB7-364E61A84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C22916-B673-4976-A562-8840B5431958}"/>
              </a:ext>
            </a:extLst>
          </p:cNvPr>
          <p:cNvSpPr txBox="1"/>
          <p:nvPr/>
        </p:nvSpPr>
        <p:spPr>
          <a:xfrm>
            <a:off x="295274" y="84504"/>
            <a:ext cx="9020175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 аналізу маркетингового середовища</a:t>
            </a:r>
          </a:p>
          <a:p>
            <a:pPr indent="457200" algn="just"/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 аналізу маркетингового середовища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 аналізу маркетингового середовища передбачає: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огляд основних факторів середовища і з’ясування тих факторів, які впливають на розвиток фірми, визначення напрямів безпосереднього впливу цих факторів;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оцінку стану середовища та виявлення небажаних факторів, які можуть виникнути;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вивчення специфічних факторів середовища в аспекті кожного маркетингового сектора, в якому діє фірма;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аналіз стратегічних позицій фірми;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аналіз маркетингових можливостей та загроз;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необхідної для фірми стратегічної позиції, рекомендації щодо формування стратегії. </a:t>
            </a:r>
          </a:p>
          <a:p>
            <a:pPr lvl="0" algn="just">
              <a:buSzPts val="1000"/>
              <a:tabLst>
                <a:tab pos="457200" algn="l"/>
              </a:tabLst>
            </a:pP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Розглянемо етапи процесу аналізу маркетингового середовища: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Виявлення потенційних релевантних змін маркетингового середовища.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природи напрямів, розміру та важливості змін.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Прогнозування можливого впливу та наслідків змін.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 відповідних стратегічних дій.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746" name="Picture 2" descr="ТЕМА 2. АНАЛІЗ МАРКЕТИНГОВОГО СЕРЕДОВИЩА: Питання для самоперевірки">
            <a:extLst>
              <a:ext uri="{FF2B5EF4-FFF2-40B4-BE49-F238E27FC236}">
                <a16:creationId xmlns:a16="http://schemas.microsoft.com/office/drawing/2014/main" id="{9F3E5D4D-8753-4CAA-B5DD-E0AD3634A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662" y="4548579"/>
            <a:ext cx="3143064" cy="209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51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4059038-8084-4B5B-A19F-C7D6F8B6B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CD011C8E-06F1-4E26-A0C8-7E906015D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95325"/>
            <a:ext cx="9124884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119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BB282A-628D-4E38-B9E8-547A9044B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7170" name="Picture 2" descr="Экстраполяция - это ...">
            <a:extLst>
              <a:ext uri="{FF2B5EF4-FFF2-40B4-BE49-F238E27FC236}">
                <a16:creationId xmlns:a16="http://schemas.microsoft.com/office/drawing/2014/main" id="{C5284584-A3C5-4F32-8E45-B4D524E32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02" y="338863"/>
            <a:ext cx="4786498" cy="317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4B6489-D641-4BBF-AB70-A79B099875E5}"/>
              </a:ext>
            </a:extLst>
          </p:cNvPr>
          <p:cNvSpPr txBox="1"/>
          <p:nvPr/>
        </p:nvSpPr>
        <p:spPr>
          <a:xfrm>
            <a:off x="2095499" y="3789739"/>
            <a:ext cx="2395537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екстраполяції</a:t>
            </a:r>
            <a:endParaRPr lang="ru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9. Моделювання">
            <a:extLst>
              <a:ext uri="{FF2B5EF4-FFF2-40B4-BE49-F238E27FC236}">
                <a16:creationId xmlns:a16="http://schemas.microsoft.com/office/drawing/2014/main" id="{DA775BC6-5F01-4C89-B202-52178F35D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3" y="2206843"/>
            <a:ext cx="5524501" cy="317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936EBF-66E8-4787-8236-2A026740FBD2}"/>
              </a:ext>
            </a:extLst>
          </p:cNvPr>
          <p:cNvSpPr txBox="1"/>
          <p:nvPr/>
        </p:nvSpPr>
        <p:spPr>
          <a:xfrm>
            <a:off x="8136731" y="5651926"/>
            <a:ext cx="2395537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 </a:t>
            </a:r>
            <a:endParaRPr lang="ru-U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19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B2A210-85B0-4B89-B2DD-7EA9EC72E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8194" name="Picture 2" descr="Що таке SWOT-аналіз організації?">
            <a:extLst>
              <a:ext uri="{FF2B5EF4-FFF2-40B4-BE49-F238E27FC236}">
                <a16:creationId xmlns:a16="http://schemas.microsoft.com/office/drawing/2014/main" id="{7071F9D8-B58C-44F0-B67E-447BC814F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33364"/>
            <a:ext cx="4605469" cy="30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SWOT-аналіз: елементи, матриця, як робити з прикладами | Weblium">
            <a:extLst>
              <a:ext uri="{FF2B5EF4-FFF2-40B4-BE49-F238E27FC236}">
                <a16:creationId xmlns:a16="http://schemas.microsoft.com/office/drawing/2014/main" id="{1EB48127-00FF-4F62-97D7-5D69E6CEB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1593042"/>
            <a:ext cx="9220199" cy="503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148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DB1EB3E-681A-421F-9901-82A345379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FA6A92-4942-4F44-8327-FC6FE5C7252C}"/>
              </a:ext>
            </a:extLst>
          </p:cNvPr>
          <p:cNvSpPr txBox="1"/>
          <p:nvPr/>
        </p:nvSpPr>
        <p:spPr>
          <a:xfrm>
            <a:off x="2695575" y="4281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 поведінки споживачів на споживчому ринку та ринку організацій-споживачів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A73DB2-985C-4B1D-8622-8E8AC58A3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76" y="1419226"/>
            <a:ext cx="10369095" cy="387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77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D8E2F5-F639-4973-A2AF-7CBDB6611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41CD54-5C15-427D-98EC-10700BCB4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638" y="471216"/>
            <a:ext cx="8254949" cy="5915567"/>
          </a:xfrm>
          <a:prstGeom prst="rect">
            <a:avLst/>
          </a:prstGeom>
        </p:spPr>
      </p:pic>
      <p:pic>
        <p:nvPicPr>
          <p:cNvPr id="25602" name="Picture 2" descr="Важлива інформація для виробників чи феномен поведінки споживачів - Основи  споживчих знань. Обираємо культуру здорового споживання. 7 клас.  Криховець-Хом'як">
            <a:extLst>
              <a:ext uri="{FF2B5EF4-FFF2-40B4-BE49-F238E27FC236}">
                <a16:creationId xmlns:a16="http://schemas.microsoft.com/office/drawing/2014/main" id="{74C3A669-7B31-4D13-8155-03B569CA5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5" y="2328861"/>
            <a:ext cx="2085975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293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509EC3A-BBA7-47BA-9318-C68E55B06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24FCD9-714D-43B4-95AC-7D15082ACAF0}"/>
              </a:ext>
            </a:extLst>
          </p:cNvPr>
          <p:cNvSpPr txBox="1"/>
          <p:nvPr/>
        </p:nvSpPr>
        <p:spPr>
          <a:xfrm>
            <a:off x="762000" y="401414"/>
            <a:ext cx="9629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Механізм купівлі споживчих товарів складається з п’яти етапів: 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DC08B2DC-2D10-4865-8071-B7807FED42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7872353"/>
              </p:ext>
            </p:extLst>
          </p:nvPr>
        </p:nvGraphicFramePr>
        <p:xfrm>
          <a:off x="1069975" y="1247775"/>
          <a:ext cx="9436100" cy="4928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97862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9700E45-A603-4870-A5B0-D8AA1382B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6662" y="238335"/>
            <a:ext cx="1357126" cy="1074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D00B39-86A5-435D-82A2-AA1735C72EC3}"/>
              </a:ext>
            </a:extLst>
          </p:cNvPr>
          <p:cNvSpPr txBox="1"/>
          <p:nvPr/>
        </p:nvSpPr>
        <p:spPr>
          <a:xfrm>
            <a:off x="2190749" y="375489"/>
            <a:ext cx="85439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12.1.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маркетингу. </a:t>
            </a:r>
            <a:endParaRPr lang="ru-UA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60DBF8-EC19-499B-BFF1-A44C947CB043}"/>
              </a:ext>
            </a:extLst>
          </p:cNvPr>
          <p:cNvSpPr txBox="1"/>
          <p:nvPr/>
        </p:nvSpPr>
        <p:spPr>
          <a:xfrm>
            <a:off x="4314825" y="1000125"/>
            <a:ext cx="6096000" cy="561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Маркетинг – управлінський процес планування та втілення задуму, ціноутворення, розповсюдження й просування ідей, товарів, послуг від виробника до споживача з метою задоволення потреб усіх суб’єктів ринку.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Попит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це потреба, підтверджена матеріально. І саме споживач, який становить платоспроможний попит, може розглядатися виробником як потенційний покупець. З огляду на те, який стан і рівень попиту існує на певний товар, можна визначити відповідну мету маркетингу та визначити відповідний вид маркетингу (табл. 1). </a:t>
            </a:r>
          </a:p>
          <a:p>
            <a:pPr indent="457200" algn="just"/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Товар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це все, що призначено для задоволення певної потреби споживача й запропоновано на ринку для продажу.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Обмін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акт отримання будь-чого бажаного за будь-що інше.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82" name="Picture 2" descr="Маркетинг обучения в компании. Как мотивировать на обучение в компании. –  HRbazaar">
            <a:extLst>
              <a:ext uri="{FF2B5EF4-FFF2-40B4-BE49-F238E27FC236}">
                <a16:creationId xmlns:a16="http://schemas.microsoft.com/office/drawing/2014/main" id="{4D893572-20B1-4D17-AB66-BDDD450F6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" y="2181224"/>
            <a:ext cx="3581400" cy="20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3687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A41394-B2E6-4009-B348-8F10548C4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97DD66-C4F7-4EE1-B743-5F4C70994BF5}"/>
              </a:ext>
            </a:extLst>
          </p:cNvPr>
          <p:cNvSpPr txBox="1"/>
          <p:nvPr/>
        </p:nvSpPr>
        <p:spPr>
          <a:xfrm>
            <a:off x="3798796" y="21409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/>
            <a:r>
              <a:rPr lang="uk-UA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12.4. МАРКЕТИНГОВІ СТРАТЕГІЇ СЕГМЕНТАЦІЇ ТА ВИБОРУ ЦІЛЬОВОГО РИНКУ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98275F-E1F5-4824-BE7A-EADE072A6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8025" y="1074528"/>
            <a:ext cx="7197543" cy="5648846"/>
          </a:xfrm>
          <a:prstGeom prst="rect">
            <a:avLst/>
          </a:prstGeom>
        </p:spPr>
      </p:pic>
      <p:pic>
        <p:nvPicPr>
          <p:cNvPr id="27650" name="Picture 2" descr="Сегментация рынка - что это такое простыми словами в маркетинге | бизнес  сегмент рынка клиентов">
            <a:extLst>
              <a:ext uri="{FF2B5EF4-FFF2-40B4-BE49-F238E27FC236}">
                <a16:creationId xmlns:a16="http://schemas.microsoft.com/office/drawing/2014/main" id="{5C6D9432-A93F-4CA3-A206-2E7C581D5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2121594"/>
            <a:ext cx="3328987" cy="249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179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2B9F0C7-46A2-4AD0-99B8-836A95511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3911EA-9D57-4586-B841-31D47684C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850" y="1074528"/>
            <a:ext cx="7416451" cy="5412878"/>
          </a:xfrm>
          <a:prstGeom prst="rect">
            <a:avLst/>
          </a:prstGeom>
        </p:spPr>
      </p:pic>
      <p:sp>
        <p:nvSpPr>
          <p:cNvPr id="6" name="AutoShape 2" descr="Сегментація ринку: типи, змінні, важливість, приклади - Наука - 2023">
            <a:extLst>
              <a:ext uri="{FF2B5EF4-FFF2-40B4-BE49-F238E27FC236}">
                <a16:creationId xmlns:a16="http://schemas.microsoft.com/office/drawing/2014/main" id="{B758C34D-5497-4C87-8095-80314CF72F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sp>
        <p:nvSpPr>
          <p:cNvPr id="7" name="AutoShape 4" descr="Сегментація ринку: типи, змінні, важливість, приклади - Наука - 2023">
            <a:extLst>
              <a:ext uri="{FF2B5EF4-FFF2-40B4-BE49-F238E27FC236}">
                <a16:creationId xmlns:a16="http://schemas.microsoft.com/office/drawing/2014/main" id="{ABB53F44-FE7C-443A-B533-023EB5DF30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pic>
        <p:nvPicPr>
          <p:cNvPr id="26630" name="Picture 6" descr="Що таке сегментація ринку та яка її роль у маркетингу - Блог про email та  інтернет-маркетінг">
            <a:extLst>
              <a:ext uri="{FF2B5EF4-FFF2-40B4-BE49-F238E27FC236}">
                <a16:creationId xmlns:a16="http://schemas.microsoft.com/office/drawing/2014/main" id="{AB9CA1C0-B11B-48C3-953D-71F44D57C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24" y="2152209"/>
            <a:ext cx="4255968" cy="255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734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D23CDD2-ED03-46A6-9E94-4960E1FA5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2EDE44-29AC-49D8-B71F-AA614C0239AD}"/>
              </a:ext>
            </a:extLst>
          </p:cNvPr>
          <p:cNvSpPr txBox="1"/>
          <p:nvPr/>
        </p:nvSpPr>
        <p:spPr>
          <a:xfrm>
            <a:off x="2724150" y="719667"/>
            <a:ext cx="609600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критерії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сегментації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EAC2ECE0-A85A-4F9A-A403-4043F78CAF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7196171"/>
              </p:ext>
            </p:extLst>
          </p:nvPr>
        </p:nvGraphicFramePr>
        <p:xfrm>
          <a:off x="2447924" y="1619250"/>
          <a:ext cx="7712075" cy="4519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4075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583889-9B8C-483B-8106-D6E7519DD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469D0D-4B3C-4522-8811-73E262F6CE66}"/>
              </a:ext>
            </a:extLst>
          </p:cNvPr>
          <p:cNvSpPr txBox="1"/>
          <p:nvPr/>
        </p:nvSpPr>
        <p:spPr>
          <a:xfrm>
            <a:off x="2781300" y="443984"/>
            <a:ext cx="6096000" cy="46166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Принципи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ефективної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сегментації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AE0B23A1-B9B8-41D5-9223-4D2B1E09C2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2273681"/>
              </p:ext>
            </p:extLst>
          </p:nvPr>
        </p:nvGraphicFramePr>
        <p:xfrm>
          <a:off x="2428874" y="1304925"/>
          <a:ext cx="7712075" cy="4519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34671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C8EEA0-A91D-42F8-A183-44E0F3CBF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47DC6A-0E8C-4E9C-A577-5BF2517C83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550" y="143772"/>
            <a:ext cx="6061907" cy="6570456"/>
          </a:xfrm>
          <a:prstGeom prst="rect">
            <a:avLst/>
          </a:prstGeom>
        </p:spPr>
      </p:pic>
      <p:pic>
        <p:nvPicPr>
          <p:cNvPr id="28674" name="Picture 2" descr="Стратегії охоплення ринку: визначення, вибір, сегментація">
            <a:extLst>
              <a:ext uri="{FF2B5EF4-FFF2-40B4-BE49-F238E27FC236}">
                <a16:creationId xmlns:a16="http://schemas.microsoft.com/office/drawing/2014/main" id="{F3748A4C-A1FA-40DC-B4B7-BBA7BBD36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58" y="2081213"/>
            <a:ext cx="4420542" cy="252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379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5D86AD-21F6-49D7-8579-B6AEAF2D9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5F1791-DC26-43E5-96D8-C631869AB643}"/>
              </a:ext>
            </a:extLst>
          </p:cNvPr>
          <p:cNvSpPr txBox="1"/>
          <p:nvPr/>
        </p:nvSpPr>
        <p:spPr>
          <a:xfrm>
            <a:off x="6981825" y="1545700"/>
            <a:ext cx="477202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позиціювання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показниками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позиціювання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співвідношенням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позиціювання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позиціювання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сферою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застосування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позиціювання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відмінними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особливостями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споживача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позиціювання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різновидом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товару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позиціювання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низькій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ціні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позиціювання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сервісному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обслуговуванні</a:t>
            </a: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позиціювання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позитивних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особливостях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позиціювання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іміджі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73560D-328F-4C84-8054-9EACF4839606}"/>
              </a:ext>
            </a:extLst>
          </p:cNvPr>
          <p:cNvSpPr txBox="1"/>
          <p:nvPr/>
        </p:nvSpPr>
        <p:spPr>
          <a:xfrm>
            <a:off x="3048000" y="24487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Стратегії</a:t>
            </a:r>
            <a:r>
              <a:rPr lang="ru-RU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позиціювання</a:t>
            </a: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2" descr="Що таке позиціонування бренду та навіщо це потрібно? • Marketer">
            <a:extLst>
              <a:ext uri="{FF2B5EF4-FFF2-40B4-BE49-F238E27FC236}">
                <a16:creationId xmlns:a16="http://schemas.microsoft.com/office/drawing/2014/main" id="{E14028A8-4F7C-494E-B9D9-D8027667C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695451"/>
            <a:ext cx="6204175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016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F3963F-9912-4B5E-B014-437F3D97A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899660-0896-4043-95B7-6E2DE830510D}"/>
              </a:ext>
            </a:extLst>
          </p:cNvPr>
          <p:cNvSpPr txBox="1"/>
          <p:nvPr/>
        </p:nvSpPr>
        <p:spPr>
          <a:xfrm>
            <a:off x="1181099" y="537264"/>
            <a:ext cx="85439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кількістю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ознак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розрізняють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стратегії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позиціювання</a:t>
            </a:r>
            <a:r>
              <a:rPr lang="uk-UA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AutoShape 6" descr="Компанія DiNANTA - Майстри маркетингових стратегій">
            <a:extLst>
              <a:ext uri="{FF2B5EF4-FFF2-40B4-BE49-F238E27FC236}">
                <a16:creationId xmlns:a16="http://schemas.microsoft.com/office/drawing/2014/main" id="{4290DE3D-8E9A-46B2-AB23-2C14C47075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UA"/>
          </a:p>
        </p:txBody>
      </p:sp>
      <p:pic>
        <p:nvPicPr>
          <p:cNvPr id="9228" name="Picture 12" descr="Маркетингова стратегія: що це таке, реалізація і розробка маркетингової  стратенії компаніі - Elit-Web">
            <a:extLst>
              <a:ext uri="{FF2B5EF4-FFF2-40B4-BE49-F238E27FC236}">
                <a16:creationId xmlns:a16="http://schemas.microsoft.com/office/drawing/2014/main" id="{533F008B-30E4-4C90-A15E-035AA0701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90" y="2012157"/>
            <a:ext cx="5539709" cy="313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364A8BC-D522-4D90-A757-17BDD0758B06}"/>
              </a:ext>
            </a:extLst>
          </p:cNvPr>
          <p:cNvSpPr txBox="1"/>
          <p:nvPr/>
        </p:nvSpPr>
        <p:spPr>
          <a:xfrm>
            <a:off x="6724650" y="1502673"/>
            <a:ext cx="5267325" cy="4661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Стратегія позиціювання за однією ознакою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Стратегія позиціювання за двома ознаками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Стратегія позиціювання за трьома ознаками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Надмірне позиціювання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Недостатнє позиціювання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Змішане позиціювання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uk-UA" sz="2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Сумнівне позиціювання</a:t>
            </a:r>
            <a:endParaRPr lang="ru-UA" sz="2000" dirty="0"/>
          </a:p>
        </p:txBody>
      </p:sp>
    </p:spTree>
    <p:extLst>
      <p:ext uri="{BB962C8B-B14F-4D97-AF65-F5344CB8AC3E}">
        <p14:creationId xmlns:p14="http://schemas.microsoft.com/office/powerpoint/2010/main" val="28201830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C42C6A-421E-47DB-BEAB-6A7730B016DA}"/>
              </a:ext>
            </a:extLst>
          </p:cNvPr>
          <p:cNvSpPr txBox="1"/>
          <p:nvPr/>
        </p:nvSpPr>
        <p:spPr>
          <a:xfrm>
            <a:off x="3267075" y="10571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МАРКЕТИНГОВА ТОВАРНА ТА ЦІНОВА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uk-UA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ПОЛІТИКА ПІДПРИЄМСТВА</a:t>
            </a:r>
            <a:endParaRPr lang="ru-UA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0E5552-5AAC-4D29-9A0D-ED615EC6A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913" y="2009723"/>
            <a:ext cx="8510578" cy="39815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4CCD33-29A0-4D97-BC0E-1D308EB93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15362" name="Picture 2" descr="СП 9. Маркетингова товарна політика – КАФЕДРА МАРКЕТИНГУ">
            <a:extLst>
              <a:ext uri="{FF2B5EF4-FFF2-40B4-BE49-F238E27FC236}">
                <a16:creationId xmlns:a16="http://schemas.microsoft.com/office/drawing/2014/main" id="{8712B39B-18B3-40F1-A64B-4E5FA44B8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18122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1420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57DF66-DF75-489E-A06B-F92B975E1DCD}"/>
              </a:ext>
            </a:extLst>
          </p:cNvPr>
          <p:cNvSpPr txBox="1"/>
          <p:nvPr/>
        </p:nvSpPr>
        <p:spPr>
          <a:xfrm>
            <a:off x="2486025" y="2790824"/>
            <a:ext cx="921067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Суть </a:t>
            </a:r>
            <a:r>
              <a:rPr lang="ru-RU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асортиментної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політики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наборів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товарних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видів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підвидів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марок),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оптимальне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співвідношення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базових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моделей та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модифікацій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співвідношення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присутності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ринку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товарів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знаходяться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стадіях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ЖЦТ.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ru-RU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Завдання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асортиментної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політики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задоволення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попиту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завоювання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покупців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оптимізація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резервів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фірми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досвіду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ru-RU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Фактори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впливають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асортимент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-11430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наукові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розробки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галузі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-11430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оновлення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асортименту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продукції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фірмами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-конкурентами,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-11430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ринковому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попиті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-11430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суто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виробничі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потреби (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бажання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уникнути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недозавантаженості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потужностей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використати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побічні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підвищення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6" name="Picture 2" descr="VARUS перейшов на середній і низький ціновий сегмент продукції —  AgroPortal.ua">
            <a:extLst>
              <a:ext uri="{FF2B5EF4-FFF2-40B4-BE49-F238E27FC236}">
                <a16:creationId xmlns:a16="http://schemas.microsoft.com/office/drawing/2014/main" id="{7CA16F4E-E062-4CC1-8736-E108997D5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4" y="209551"/>
            <a:ext cx="4462462" cy="246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9C97C0-CDC0-43B8-B1B0-F69C968B8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772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731BC5B-DCC9-4CA4-9003-B1F4BA0BD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39D5BC-D51E-4F03-9A8E-C7ADEB33BBAC}"/>
              </a:ext>
            </a:extLst>
          </p:cNvPr>
          <p:cNvSpPr txBox="1"/>
          <p:nvPr/>
        </p:nvSpPr>
        <p:spPr>
          <a:xfrm>
            <a:off x="819150" y="457200"/>
            <a:ext cx="711517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Основними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видами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товарів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-новинок є: </a:t>
            </a:r>
            <a:endParaRPr lang="ru-UA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Принципово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новий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товар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Товар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принципової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новизни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Оновлений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товар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Товар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новий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певного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ринку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Товар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нової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сфери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використання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endParaRPr lang="ru-RU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Процес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розробки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нового товару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включає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вісім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основних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етапів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Генерацію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ідей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Відбір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ідей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Розробку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концепцій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Випробування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перевірку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концепції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Економічний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аналіз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Розробку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товару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Пробний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маркетинг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720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Комерційну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338" name="Picture 2" descr="Можно ли заставить онлайн-магазин продать товар за 1 рубль в случае сбоя в  ценах — Ferra.ru">
            <a:extLst>
              <a:ext uri="{FF2B5EF4-FFF2-40B4-BE49-F238E27FC236}">
                <a16:creationId xmlns:a16="http://schemas.microsoft.com/office/drawing/2014/main" id="{63CC787D-79A2-4E40-B9C0-D50D51A81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18718"/>
            <a:ext cx="5714999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24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47DA5D-520D-4E3B-A54C-4EDEC097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291FFB-25C2-480F-A26F-4DDDFD8AE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362" y="3406138"/>
            <a:ext cx="175275" cy="457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B5C509-12B5-4430-99FA-6A4777E11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850" y="106539"/>
            <a:ext cx="6438900" cy="6690646"/>
          </a:xfrm>
          <a:prstGeom prst="rect">
            <a:avLst/>
          </a:prstGeom>
        </p:spPr>
      </p:pic>
      <p:pic>
        <p:nvPicPr>
          <p:cNvPr id="1027" name="Picture 3" descr="Маркетинг-2021: нові підходи, інструменти, фішки - Мережа супермаркетів  &quot;Наш Край&quot;">
            <a:extLst>
              <a:ext uri="{FF2B5EF4-FFF2-40B4-BE49-F238E27FC236}">
                <a16:creationId xmlns:a16="http://schemas.microsoft.com/office/drawing/2014/main" id="{E90B60BD-118B-4C14-A297-E70D96465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6" y="2078351"/>
            <a:ext cx="3204524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6446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4E3747C-2722-4326-95D5-7465C82B9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3D691E-FAE3-41C1-8E72-3072D5B67651}"/>
              </a:ext>
            </a:extLst>
          </p:cNvPr>
          <p:cNvSpPr txBox="1"/>
          <p:nvPr/>
        </p:nvSpPr>
        <p:spPr>
          <a:xfrm>
            <a:off x="1295401" y="0"/>
            <a:ext cx="752475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Методами </a:t>
            </a:r>
            <a:r>
              <a:rPr lang="ru-RU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творчого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рішення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проблем є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 "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мозкової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атаки";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 "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мозкової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атаки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навпаки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 Гордона;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запитальника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записної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книжки;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евристичний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метод;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науковий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метод;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вартісного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аналізу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матричних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структур;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параметричний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аналіз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тощо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endParaRPr lang="ru-RU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причини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невдач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проштовхування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своїх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ідей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високопоставленими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керівниками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переоцінка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обсягу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ринку для нового товару;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невдала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конструкція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нового товару;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неправильне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позиціювання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рекламування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поверхневий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аналіз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ринку, (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недооцінка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затримки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поширення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товару на ринку);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виробничі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недостача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фінансових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ресурсів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комерціалізації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4" name="Picture 2" descr="Метод «Мозкова атака» на заняттях з української мови та літератури у вищій  школі">
            <a:extLst>
              <a:ext uri="{FF2B5EF4-FFF2-40B4-BE49-F238E27FC236}">
                <a16:creationId xmlns:a16="http://schemas.microsoft.com/office/drawing/2014/main" id="{6617C9DC-D99A-45EC-849D-317CED831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937" y="1074528"/>
            <a:ext cx="3781425" cy="226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7298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B766E6-FBFF-41D5-961B-04E1A5571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6436AC-5449-4A85-BCB6-F76A87FB1286}"/>
              </a:ext>
            </a:extLst>
          </p:cNvPr>
          <p:cNvSpPr txBox="1"/>
          <p:nvPr/>
        </p:nvSpPr>
        <p:spPr>
          <a:xfrm>
            <a:off x="2867025" y="35259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Стратегії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маркування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товарів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6D3E5D02-B99C-4D57-A9E8-C21A98E2B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02" y="885824"/>
            <a:ext cx="5170723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17319D6-285D-4C92-8D58-BC40399EB3AB}"/>
              </a:ext>
            </a:extLst>
          </p:cNvPr>
          <p:cNvSpPr txBox="1"/>
          <p:nvPr/>
        </p:nvSpPr>
        <p:spPr>
          <a:xfrm>
            <a:off x="6468827" y="1394936"/>
            <a:ext cx="517072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Марка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ім'я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термін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знак,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малюнок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їхнє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сполучення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призначене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ідентифікації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товарів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послуг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одного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продавця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диференціації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товарів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послуг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конкурентів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Атрибути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марки: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марочні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назви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марочний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знак,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товарний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знак,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авторське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право.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864E78-9B7B-46CF-AD13-C5439021AB88}"/>
              </a:ext>
            </a:extLst>
          </p:cNvPr>
          <p:cNvSpPr txBox="1"/>
          <p:nvPr/>
        </p:nvSpPr>
        <p:spPr>
          <a:xfrm>
            <a:off x="914400" y="4111357"/>
            <a:ext cx="107251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Товарний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знак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марка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частина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правовим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захистом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Він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захищає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виключні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права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продавця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користування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марочною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назвою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марочним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знаком.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ru-RU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Авторське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право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виключне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право на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відтворення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публікацію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продаж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змісту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літературного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музичного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художнього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твору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Упаковка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розробка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оболонки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товару –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діючих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знарядь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маркетингу</a:t>
            </a:r>
            <a:endParaRPr lang="ru-UA" sz="2000" dirty="0"/>
          </a:p>
        </p:txBody>
      </p:sp>
    </p:spTree>
    <p:extLst>
      <p:ext uri="{BB962C8B-B14F-4D97-AF65-F5344CB8AC3E}">
        <p14:creationId xmlns:p14="http://schemas.microsoft.com/office/powerpoint/2010/main" val="17715150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5506F6-83A1-46F7-B863-99BE93D69D67}"/>
              </a:ext>
            </a:extLst>
          </p:cNvPr>
          <p:cNvSpPr txBox="1"/>
          <p:nvPr/>
        </p:nvSpPr>
        <p:spPr>
          <a:xfrm>
            <a:off x="4686300" y="746192"/>
            <a:ext cx="48101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Функції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упакування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-228600" algn="l"/>
              </a:tabLst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зберегти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товар;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-228600" algn="l"/>
              </a:tabLst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установити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метод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роздачі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розливу;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-2286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донести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інформацію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покупця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функції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придатність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термін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збереження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00B9CC-53F5-4E29-BBAD-6FB3E8D1A91A}"/>
              </a:ext>
            </a:extLst>
          </p:cNvPr>
          <p:cNvSpPr txBox="1"/>
          <p:nvPr/>
        </p:nvSpPr>
        <p:spPr>
          <a:xfrm>
            <a:off x="1009650" y="4172817"/>
            <a:ext cx="41529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Етикетка</a:t>
            </a: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ідентифікує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товар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марку;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указує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сорт;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описує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товар,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розмір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пропагує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товар.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90" name="Picture 6" descr="Безкоштовне упакування товару!: цена 30 грн - купить Бумажная упаковка на  ИЗИ | Винницкая область">
            <a:extLst>
              <a:ext uri="{FF2B5EF4-FFF2-40B4-BE49-F238E27FC236}">
                <a16:creationId xmlns:a16="http://schemas.microsoft.com/office/drawing/2014/main" id="{4ED234F4-B342-465D-ACE1-7982C7E53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0"/>
            <a:ext cx="3107997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Печать этикетной продукции, самоклейки, этикетки, офсетная типография.  Винница, Украина">
            <a:extLst>
              <a:ext uri="{FF2B5EF4-FFF2-40B4-BE49-F238E27FC236}">
                <a16:creationId xmlns:a16="http://schemas.microsoft.com/office/drawing/2014/main" id="{2C99B1CC-D549-4941-B467-A84335041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287" y="3324225"/>
            <a:ext cx="2943225" cy="306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64E66AE-7017-457C-8468-AD5B5C2B9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73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DF9BF7-450A-4C05-A104-FD6091023F2A}"/>
              </a:ext>
            </a:extLst>
          </p:cNvPr>
          <p:cNvSpPr txBox="1"/>
          <p:nvPr/>
        </p:nvSpPr>
        <p:spPr>
          <a:xfrm>
            <a:off x="600074" y="320397"/>
            <a:ext cx="9744075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Маркетингова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цінова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політика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комплекс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заходів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фірми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до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відноситься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знижок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умов оплати за товар,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покликана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забезпечити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задоволення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потреб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споживачів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отримання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фірмою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прибутку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також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вирішення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стратегічних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завдань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фірми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кінцева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мета –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одержання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максимального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прибутку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endParaRPr lang="ru-RU" sz="18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ru-RU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Класифікація</a:t>
            </a: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характером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обслуговування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обігу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оптові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покупки й продажу;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біржові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роздрібні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endParaRPr lang="ru-RU" sz="1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державного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регулювання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ступеня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конкуренції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вільні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попиту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пропозиції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регульовані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граничні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фіксовані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endParaRPr lang="ru-RU" sz="18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способом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фіксації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тверді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рухомі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зафіксовані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дату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підписання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контракту);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ковзаючі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може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бути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переглянута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урахуванням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витратах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виробництва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Залежності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виду ринку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товарних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аукціонів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біржові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котирування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торгів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595896-3862-4354-B170-D2AEA49BE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pic>
        <p:nvPicPr>
          <p:cNvPr id="19460" name="Picture 4" descr="Моніторинг цін в Україні від сервісу Price Control 2023">
            <a:extLst>
              <a:ext uri="{FF2B5EF4-FFF2-40B4-BE49-F238E27FC236}">
                <a16:creationId xmlns:a16="http://schemas.microsoft.com/office/drawing/2014/main" id="{E3890AC0-C412-43DD-8F87-E2AD80C19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317" y="1950940"/>
            <a:ext cx="4050890" cy="269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4298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CC24E4-9E62-48E5-A11B-F7390F692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1363CF-2047-4448-A4AF-2B78C3D007F2}"/>
              </a:ext>
            </a:extLst>
          </p:cNvPr>
          <p:cNvSpPr txBox="1"/>
          <p:nvPr/>
        </p:nvSpPr>
        <p:spPr>
          <a:xfrm>
            <a:off x="1343025" y="463034"/>
            <a:ext cx="84296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Класифікація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маркетингових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стратегій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ціноутворення</a:t>
            </a:r>
            <a:endParaRPr lang="ru-UA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7D338-1348-4630-A780-69A9EC9703ED}"/>
              </a:ext>
            </a:extLst>
          </p:cNvPr>
          <p:cNvSpPr txBox="1"/>
          <p:nvPr/>
        </p:nvSpPr>
        <p:spPr>
          <a:xfrm>
            <a:off x="5448300" y="1267242"/>
            <a:ext cx="6096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Цінова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стратегія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узагальнююча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модель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щодо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сукупність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правил для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прийняття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цінових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рішень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забезпечують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реалізацію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цінової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ru-RU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Стратегія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ru-RU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проникнення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–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виведення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ринок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новинки за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низькою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ціною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націлена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залучення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широкого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прошарку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покупців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завоювання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більшої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частки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ринку.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ru-RU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Стратегія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"</a:t>
            </a:r>
            <a:r>
              <a:rPr lang="ru-RU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зняття</a:t>
            </a:r>
            <a:r>
              <a:rPr lang="ru-RU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вершків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" –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використовується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коли попит на товар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досить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високий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невеликій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покупців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високим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доходом. 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міру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насичення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прошарку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покупців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дещо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знижується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стає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доступною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споживачам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меншим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рівнем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платоспроможності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Таким чином,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стратегія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високих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низьких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(див. конспект по ціноутворенню)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7410" name="Picture 2" descr="Маркетингові дослідження, ціна яких оптимальна">
            <a:extLst>
              <a:ext uri="{FF2B5EF4-FFF2-40B4-BE49-F238E27FC236}">
                <a16:creationId xmlns:a16="http://schemas.microsoft.com/office/drawing/2014/main" id="{1407C718-7FC7-4447-817B-3F1B8E58E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98" y="1853755"/>
            <a:ext cx="4718192" cy="334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8743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4A1F3E-5B76-4C56-9D08-68F839898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002AC9-A5EB-48AD-B966-F8F2CA821493}"/>
              </a:ext>
            </a:extLst>
          </p:cNvPr>
          <p:cNvSpPr txBox="1"/>
          <p:nvPr/>
        </p:nvSpPr>
        <p:spPr>
          <a:xfrm>
            <a:off x="2981325" y="35259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ціноутворення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4" name="Picture 2" descr="Як правильно встановити ціну в магазині? - Бізнес блог Skynum">
            <a:extLst>
              <a:ext uri="{FF2B5EF4-FFF2-40B4-BE49-F238E27FC236}">
                <a16:creationId xmlns:a16="http://schemas.microsoft.com/office/drawing/2014/main" id="{64B662A7-A2B2-459E-BD14-0679C874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00225"/>
            <a:ext cx="5188858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1CC1C5-7FEA-43D6-A0CF-277C9D616944}"/>
              </a:ext>
            </a:extLst>
          </p:cNvPr>
          <p:cNvSpPr txBox="1"/>
          <p:nvPr/>
        </p:nvSpPr>
        <p:spPr>
          <a:xfrm>
            <a:off x="5772150" y="1939409"/>
            <a:ext cx="60960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Витратний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метод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 на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цільової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норми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прибутку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встановлення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ціни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відчутної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цінності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товару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Вибір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ціни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рівня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поточних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Установлення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ціни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основі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торгів</a:t>
            </a: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342900" indent="-342900">
              <a:buAutoNum type="arabicPeriod"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59780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43C477-1673-485A-BD25-DE460ADF6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51FF701D-A1F0-43A0-BB9E-912BBD0DA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812" y="104775"/>
            <a:ext cx="8791575" cy="709403"/>
          </a:xfrm>
        </p:spPr>
        <p:txBody>
          <a:bodyPr>
            <a:norm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маркетингу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C1BDB966-35E9-4784-8D94-97CA980E56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9229096"/>
              </p:ext>
            </p:extLst>
          </p:nvPr>
        </p:nvGraphicFramePr>
        <p:xfrm>
          <a:off x="1085851" y="814178"/>
          <a:ext cx="9093200" cy="5886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457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A440899-DBF0-4C33-8F95-7CE5CACE3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F05EB1E-0A4C-4079-95FC-E05FE6A70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6658262"/>
              </p:ext>
            </p:extLst>
          </p:nvPr>
        </p:nvGraphicFramePr>
        <p:xfrm>
          <a:off x="2219120" y="788025"/>
          <a:ext cx="7940675" cy="4433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63B194E-90B4-4FE0-8174-7EFFD8ED851B}"/>
              </a:ext>
            </a:extLst>
          </p:cNvPr>
          <p:cNvGrpSpPr/>
          <p:nvPr/>
        </p:nvGrpSpPr>
        <p:grpSpPr>
          <a:xfrm>
            <a:off x="2219121" y="5076894"/>
            <a:ext cx="1124358" cy="1606226"/>
            <a:chOff x="0" y="2825713"/>
            <a:chExt cx="1124358" cy="1606226"/>
          </a:xfrm>
        </p:grpSpPr>
        <p:sp>
          <p:nvSpPr>
            <p:cNvPr id="7" name="Стрелка: шеврон 6">
              <a:extLst>
                <a:ext uri="{FF2B5EF4-FFF2-40B4-BE49-F238E27FC236}">
                  <a16:creationId xmlns:a16="http://schemas.microsoft.com/office/drawing/2014/main" id="{DDFBB99F-831D-4D92-90AE-28A9DC9402A8}"/>
                </a:ext>
              </a:extLst>
            </p:cNvPr>
            <p:cNvSpPr/>
            <p:nvPr/>
          </p:nvSpPr>
          <p:spPr>
            <a:xfrm rot="5400000">
              <a:off x="-240934" y="3066647"/>
              <a:ext cx="1606226" cy="1124358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трелка: шеврон 4">
              <a:extLst>
                <a:ext uri="{FF2B5EF4-FFF2-40B4-BE49-F238E27FC236}">
                  <a16:creationId xmlns:a16="http://schemas.microsoft.com/office/drawing/2014/main" id="{DBF37140-B2FA-4A83-AE68-609AEEF16D2C}"/>
                </a:ext>
              </a:extLst>
            </p:cNvPr>
            <p:cNvSpPr txBox="1"/>
            <p:nvPr/>
          </p:nvSpPr>
          <p:spPr>
            <a:xfrm>
              <a:off x="0" y="3387892"/>
              <a:ext cx="1124358" cy="4818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3000" kern="1200" dirty="0"/>
                <a:t>4</a:t>
              </a:r>
              <a:endParaRPr lang="ru-UA" sz="3000" kern="1200"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B012B710-02E1-4B9C-98E1-162EDB85D50A}"/>
              </a:ext>
            </a:extLst>
          </p:cNvPr>
          <p:cNvGrpSpPr/>
          <p:nvPr/>
        </p:nvGrpSpPr>
        <p:grpSpPr>
          <a:xfrm>
            <a:off x="3343479" y="5076894"/>
            <a:ext cx="6816316" cy="1044047"/>
            <a:chOff x="1124359" y="2825714"/>
            <a:chExt cx="6816316" cy="1044047"/>
          </a:xfrm>
        </p:grpSpPr>
        <p:sp>
          <p:nvSpPr>
            <p:cNvPr id="14" name="Прямоугольник: скругленные верхние углы 13">
              <a:extLst>
                <a:ext uri="{FF2B5EF4-FFF2-40B4-BE49-F238E27FC236}">
                  <a16:creationId xmlns:a16="http://schemas.microsoft.com/office/drawing/2014/main" id="{E33F8DBF-1935-4439-B0B9-6367F4B22834}"/>
                </a:ext>
              </a:extLst>
            </p:cNvPr>
            <p:cNvSpPr/>
            <p:nvPr/>
          </p:nvSpPr>
          <p:spPr>
            <a:xfrm rot="5400000">
              <a:off x="4010493" y="-60420"/>
              <a:ext cx="1044047" cy="6816316"/>
            </a:xfrm>
            <a:prstGeom prst="round2Same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Прямоугольник: скругленные верхние углы 4">
              <a:extLst>
                <a:ext uri="{FF2B5EF4-FFF2-40B4-BE49-F238E27FC236}">
                  <a16:creationId xmlns:a16="http://schemas.microsoft.com/office/drawing/2014/main" id="{DAE48813-FCD0-40A0-A070-00FC7961E089}"/>
                </a:ext>
              </a:extLst>
            </p:cNvPr>
            <p:cNvSpPr txBox="1"/>
            <p:nvPr/>
          </p:nvSpPr>
          <p:spPr>
            <a:xfrm>
              <a:off x="1124359" y="2876680"/>
              <a:ext cx="6765350" cy="9421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0795" rIns="10795" bIns="10795" numCol="1" spcCol="1270" anchor="ctr" anchorCtr="0">
              <a:noAutofit/>
            </a:bodyPr>
            <a:lstStyle/>
            <a:p>
              <a:pPr marL="171450" lvl="1" indent="-171450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uk-UA" sz="2000" kern="12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</a:t>
              </a:r>
              <a:r>
                <a:rPr lang="uk-UA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спрямованість на довгострокову перспективу розвитку фірми. </a:t>
              </a:r>
              <a:endParaRPr lang="ru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+mj-lt"/>
                <a:buNone/>
              </a:pPr>
              <a:endParaRPr lang="ru-UA" sz="1700" kern="1200" dirty="0"/>
            </a:p>
          </p:txBody>
        </p:sp>
      </p:grpSp>
      <p:sp>
        <p:nvSpPr>
          <p:cNvPr id="17" name="Заголовок 6">
            <a:extLst>
              <a:ext uri="{FF2B5EF4-FFF2-40B4-BE49-F238E27FC236}">
                <a16:creationId xmlns:a16="http://schemas.microsoft.com/office/drawing/2014/main" id="{02335BD3-8899-408A-879C-57F22DBDBE93}"/>
              </a:ext>
            </a:extLst>
          </p:cNvPr>
          <p:cNvSpPr txBox="1">
            <a:spLocks/>
          </p:cNvSpPr>
          <p:nvPr/>
        </p:nvSpPr>
        <p:spPr>
          <a:xfrm>
            <a:off x="4505325" y="225847"/>
            <a:ext cx="7200900" cy="482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400" b="1"/>
              <a:t>Принципи маркетингу</a:t>
            </a:r>
            <a:endParaRPr lang="ru-UA" sz="2400" b="1" dirty="0"/>
          </a:p>
        </p:txBody>
      </p:sp>
    </p:spTree>
    <p:extLst>
      <p:ext uri="{BB962C8B-B14F-4D97-AF65-F5344CB8AC3E}">
        <p14:creationId xmlns:p14="http://schemas.microsoft.com/office/powerpoint/2010/main" val="1599459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745C80-87B6-4FDA-8984-84FE1FD2D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25C1C7-0183-4594-933B-1708B2157FCD}"/>
              </a:ext>
            </a:extLst>
          </p:cNvPr>
          <p:cNvSpPr txBox="1"/>
          <p:nvPr/>
        </p:nvSpPr>
        <p:spPr>
          <a:xfrm>
            <a:off x="4448175" y="537264"/>
            <a:ext cx="6950962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стратегічні завдання маркетингу</a:t>
            </a:r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 стратегії поведінки фірми на ринку;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вибір і освоєння цільових ринків;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нових товарів, збутових і комунікаційних маркетингових систем.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endParaRPr lang="uk-UA" sz="2000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тактичні завдання маркетингу</a:t>
            </a:r>
            <a:r>
              <a:rPr lang="uk-UA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виявлення існуючих і потенційних бажань споживачів та попиту на товар і на цій основі обґрунтування доцільності їх виробництва;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організація НДДКР з урахуванням вимог ринку для створення нової продукції, її модифікації, узгодження її споживчих властивостей з потребами ринку;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планування й координація виробничої, збутової й фінансової діяльності ринку з урахуванням умов ринку;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організація та вдосконалення системи й методів збуту продукції;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реалізація маркетингової політики ціноутворення;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здійснення заходів щодо маркетингових комунікацій;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аналіз маркетингової діяльності.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1506" name="Picture 2" descr="Маркетинг: что это, 77 определений от маркетологов">
            <a:extLst>
              <a:ext uri="{FF2B5EF4-FFF2-40B4-BE49-F238E27FC236}">
                <a16:creationId xmlns:a16="http://schemas.microsoft.com/office/drawing/2014/main" id="{5780C8BC-6CEE-402F-861C-3748C9F87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46964"/>
            <a:ext cx="40005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005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F290FFC-E498-4129-82BB-B804E4253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69E005C-1906-49B1-8E01-0CF85BA4E9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6870359"/>
              </p:ext>
            </p:extLst>
          </p:nvPr>
        </p:nvGraphicFramePr>
        <p:xfrm>
          <a:off x="2238374" y="1276350"/>
          <a:ext cx="7921625" cy="4861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19219C8A-D08C-4CAA-9FD9-320DF393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348" y="985732"/>
            <a:ext cx="8829676" cy="581235"/>
          </a:xfrm>
        </p:spPr>
        <p:txBody>
          <a:bodyPr>
            <a:no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 концепції розвитку маркетингу</a:t>
            </a:r>
            <a:endParaRPr lang="ru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376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180DE4F-EB31-4E15-BC5A-481BB079E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0574" y="0"/>
            <a:ext cx="1357126" cy="1074528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DE192FE-34A2-462A-AF0C-B948C9484ACE}"/>
              </a:ext>
            </a:extLst>
          </p:cNvPr>
          <p:cNvSpPr txBox="1">
            <a:spLocks/>
          </p:cNvSpPr>
          <p:nvPr/>
        </p:nvSpPr>
        <p:spPr>
          <a:xfrm>
            <a:off x="2569461" y="246646"/>
            <a:ext cx="8829676" cy="58123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засобів маркетингу</a:t>
            </a:r>
            <a:endParaRPr lang="ru-UA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1D4C1EE9-F617-4ACB-AF20-9DC59218DE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6088219"/>
              </p:ext>
            </p:extLst>
          </p:nvPr>
        </p:nvGraphicFramePr>
        <p:xfrm>
          <a:off x="2238374" y="1419225"/>
          <a:ext cx="7353301" cy="4719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39368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1818</Words>
  <Application>Microsoft Office PowerPoint</Application>
  <PresentationFormat>Широкоэкранный</PresentationFormat>
  <Paragraphs>258</Paragraphs>
  <Slides>45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ТЕМА 12. МАРКЕТИНГОВА ДІЯЛЬНІСТЬ ПІДПРИЄМСТВА</vt:lpstr>
      <vt:lpstr>Презентация PowerPoint</vt:lpstr>
      <vt:lpstr>Презентация PowerPoint</vt:lpstr>
      <vt:lpstr>Функції маркетингу</vt:lpstr>
      <vt:lpstr>Презентация PowerPoint</vt:lpstr>
      <vt:lpstr>Презентация PowerPoint</vt:lpstr>
      <vt:lpstr>Сучасні концепції розвитку маркетингу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Tamara m</dc:creator>
  <cp:lastModifiedBy>Oksana</cp:lastModifiedBy>
  <cp:revision>68</cp:revision>
  <dcterms:created xsi:type="dcterms:W3CDTF">2023-09-02T13:04:54Z</dcterms:created>
  <dcterms:modified xsi:type="dcterms:W3CDTF">2023-11-26T18:45:20Z</dcterms:modified>
</cp:coreProperties>
</file>