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1.jpeg" ContentType="image/jpeg"/>
  <Override PartName="/ppt/media/image2.jpeg" ContentType="image/jpeg"/>
  <Override PartName="/ppt/media/image3.jpeg" ContentType="image/jpeg"/>
  <Override PartName="/ppt/media/image5.png" ContentType="image/png"/>
  <Override PartName="/ppt/media/image4.png" ContentType="image/png"/>
  <Override PartName="/ppt/media/image6.jpeg" ContentType="image/jpeg"/>
  <Override PartName="/ppt/media/image7.jpeg" ContentType="image/jpeg"/>
  <Override PartName="/ppt/media/image8.jpeg" ContentType="image/jpeg"/>
  <Override PartName="/ppt/media/image9.png" ContentType="image/png"/>
  <Override PartName="/ppt/media/image10.jpeg" ContentType="image/jpeg"/>
  <Override PartName="/ppt/media/image11.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144000" cy="51435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24" name="PlaceHolder 2"/>
          <p:cNvSpPr>
            <a:spLocks noGrp="1"/>
          </p:cNvSpPr>
          <p:nvPr>
            <p:ph/>
          </p:nvPr>
        </p:nvSpPr>
        <p:spPr>
          <a:xfrm>
            <a:off x="457200" y="1203480"/>
            <a:ext cx="8228880" cy="1422360"/>
          </a:xfrm>
          <a:prstGeom prst="rect">
            <a:avLst/>
          </a:prstGeom>
          <a:noFill/>
          <a:ln w="0">
            <a:noFill/>
          </a:ln>
        </p:spPr>
        <p:txBody>
          <a:bodyPr lIns="0" rIns="0" tIns="0" bIns="0" anchor="t">
            <a:normAutofit/>
          </a:bodyPr>
          <a:p>
            <a:endParaRPr b="0" lang="uk-UA" sz="3200" spc="-1" strike="noStrike">
              <a:latin typeface="Arial"/>
            </a:endParaRPr>
          </a:p>
        </p:txBody>
      </p:sp>
      <p:sp>
        <p:nvSpPr>
          <p:cNvPr id="25" name="PlaceHolder 3"/>
          <p:cNvSpPr>
            <a:spLocks noGrp="1"/>
          </p:cNvSpPr>
          <p:nvPr>
            <p:ph/>
          </p:nvPr>
        </p:nvSpPr>
        <p:spPr>
          <a:xfrm>
            <a:off x="457200" y="2761200"/>
            <a:ext cx="8228880" cy="1422360"/>
          </a:xfrm>
          <a:prstGeom prst="rect">
            <a:avLst/>
          </a:prstGeom>
          <a:noFill/>
          <a:ln w="0">
            <a:noFill/>
          </a:ln>
        </p:spPr>
        <p:txBody>
          <a:bodyPr lIns="0" rIns="0" tIns="0" bIns="0" anchor="t">
            <a:normAutofit/>
          </a:bodyPr>
          <a:p>
            <a:endParaRPr b="0" lang="uk-UA"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27" name="PlaceHolder 2"/>
          <p:cNvSpPr>
            <a:spLocks noGrp="1"/>
          </p:cNvSpPr>
          <p:nvPr>
            <p:ph/>
          </p:nvPr>
        </p:nvSpPr>
        <p:spPr>
          <a:xfrm>
            <a:off x="457200" y="1203480"/>
            <a:ext cx="4015440" cy="1422360"/>
          </a:xfrm>
          <a:prstGeom prst="rect">
            <a:avLst/>
          </a:prstGeom>
          <a:noFill/>
          <a:ln w="0">
            <a:noFill/>
          </a:ln>
        </p:spPr>
        <p:txBody>
          <a:bodyPr lIns="0" rIns="0" tIns="0" bIns="0" anchor="t">
            <a:normAutofit/>
          </a:bodyPr>
          <a:p>
            <a:endParaRPr b="0" lang="uk-UA" sz="3200" spc="-1" strike="noStrike">
              <a:latin typeface="Arial"/>
            </a:endParaRPr>
          </a:p>
        </p:txBody>
      </p:sp>
      <p:sp>
        <p:nvSpPr>
          <p:cNvPr id="28" name="PlaceHolder 3"/>
          <p:cNvSpPr>
            <a:spLocks noGrp="1"/>
          </p:cNvSpPr>
          <p:nvPr>
            <p:ph/>
          </p:nvPr>
        </p:nvSpPr>
        <p:spPr>
          <a:xfrm>
            <a:off x="4673880" y="1203480"/>
            <a:ext cx="4015440" cy="1422360"/>
          </a:xfrm>
          <a:prstGeom prst="rect">
            <a:avLst/>
          </a:prstGeom>
          <a:noFill/>
          <a:ln w="0">
            <a:noFill/>
          </a:ln>
        </p:spPr>
        <p:txBody>
          <a:bodyPr lIns="0" rIns="0" tIns="0" bIns="0" anchor="t">
            <a:normAutofit/>
          </a:bodyPr>
          <a:p>
            <a:endParaRPr b="0" lang="uk-UA" sz="3200" spc="-1" strike="noStrike">
              <a:latin typeface="Arial"/>
            </a:endParaRPr>
          </a:p>
        </p:txBody>
      </p:sp>
      <p:sp>
        <p:nvSpPr>
          <p:cNvPr id="29" name="PlaceHolder 4"/>
          <p:cNvSpPr>
            <a:spLocks noGrp="1"/>
          </p:cNvSpPr>
          <p:nvPr>
            <p:ph/>
          </p:nvPr>
        </p:nvSpPr>
        <p:spPr>
          <a:xfrm>
            <a:off x="457200" y="2761200"/>
            <a:ext cx="4015440" cy="1422360"/>
          </a:xfrm>
          <a:prstGeom prst="rect">
            <a:avLst/>
          </a:prstGeom>
          <a:noFill/>
          <a:ln w="0">
            <a:noFill/>
          </a:ln>
        </p:spPr>
        <p:txBody>
          <a:bodyPr lIns="0" rIns="0" tIns="0" bIns="0" anchor="t">
            <a:normAutofit/>
          </a:bodyPr>
          <a:p>
            <a:endParaRPr b="0" lang="uk-UA" sz="3200" spc="-1" strike="noStrike">
              <a:latin typeface="Arial"/>
            </a:endParaRPr>
          </a:p>
        </p:txBody>
      </p:sp>
      <p:sp>
        <p:nvSpPr>
          <p:cNvPr id="30" name="PlaceHolder 5"/>
          <p:cNvSpPr>
            <a:spLocks noGrp="1"/>
          </p:cNvSpPr>
          <p:nvPr>
            <p:ph/>
          </p:nvPr>
        </p:nvSpPr>
        <p:spPr>
          <a:xfrm>
            <a:off x="4673880" y="2761200"/>
            <a:ext cx="4015440" cy="1422360"/>
          </a:xfrm>
          <a:prstGeom prst="rect">
            <a:avLst/>
          </a:prstGeom>
          <a:noFill/>
          <a:ln w="0">
            <a:noFill/>
          </a:ln>
        </p:spPr>
        <p:txBody>
          <a:bodyPr lIns="0" rIns="0" tIns="0" bIns="0" anchor="t">
            <a:normAutofit/>
          </a:bodyPr>
          <a:p>
            <a:endParaRPr b="0" lang="uk-UA"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32" name="PlaceHolder 2"/>
          <p:cNvSpPr>
            <a:spLocks noGrp="1"/>
          </p:cNvSpPr>
          <p:nvPr>
            <p:ph/>
          </p:nvPr>
        </p:nvSpPr>
        <p:spPr>
          <a:xfrm>
            <a:off x="457200" y="1203480"/>
            <a:ext cx="2649600" cy="1422360"/>
          </a:xfrm>
          <a:prstGeom prst="rect">
            <a:avLst/>
          </a:prstGeom>
          <a:noFill/>
          <a:ln w="0">
            <a:noFill/>
          </a:ln>
        </p:spPr>
        <p:txBody>
          <a:bodyPr lIns="0" rIns="0" tIns="0" bIns="0" anchor="t">
            <a:normAutofit/>
          </a:bodyPr>
          <a:p>
            <a:endParaRPr b="0" lang="uk-UA" sz="3200" spc="-1" strike="noStrike">
              <a:latin typeface="Arial"/>
            </a:endParaRPr>
          </a:p>
        </p:txBody>
      </p:sp>
      <p:sp>
        <p:nvSpPr>
          <p:cNvPr id="33" name="PlaceHolder 3"/>
          <p:cNvSpPr>
            <a:spLocks noGrp="1"/>
          </p:cNvSpPr>
          <p:nvPr>
            <p:ph/>
          </p:nvPr>
        </p:nvSpPr>
        <p:spPr>
          <a:xfrm>
            <a:off x="3239640" y="1203480"/>
            <a:ext cx="2649600" cy="1422360"/>
          </a:xfrm>
          <a:prstGeom prst="rect">
            <a:avLst/>
          </a:prstGeom>
          <a:noFill/>
          <a:ln w="0">
            <a:noFill/>
          </a:ln>
        </p:spPr>
        <p:txBody>
          <a:bodyPr lIns="0" rIns="0" tIns="0" bIns="0" anchor="t">
            <a:normAutofit/>
          </a:bodyPr>
          <a:p>
            <a:endParaRPr b="0" lang="uk-UA" sz="3200" spc="-1" strike="noStrike">
              <a:latin typeface="Arial"/>
            </a:endParaRPr>
          </a:p>
        </p:txBody>
      </p:sp>
      <p:sp>
        <p:nvSpPr>
          <p:cNvPr id="34" name="PlaceHolder 4"/>
          <p:cNvSpPr>
            <a:spLocks noGrp="1"/>
          </p:cNvSpPr>
          <p:nvPr>
            <p:ph/>
          </p:nvPr>
        </p:nvSpPr>
        <p:spPr>
          <a:xfrm>
            <a:off x="6022080" y="1203480"/>
            <a:ext cx="2649600" cy="1422360"/>
          </a:xfrm>
          <a:prstGeom prst="rect">
            <a:avLst/>
          </a:prstGeom>
          <a:noFill/>
          <a:ln w="0">
            <a:noFill/>
          </a:ln>
        </p:spPr>
        <p:txBody>
          <a:bodyPr lIns="0" rIns="0" tIns="0" bIns="0" anchor="t">
            <a:normAutofit/>
          </a:bodyPr>
          <a:p>
            <a:endParaRPr b="0" lang="uk-UA" sz="3200" spc="-1" strike="noStrike">
              <a:latin typeface="Arial"/>
            </a:endParaRPr>
          </a:p>
        </p:txBody>
      </p:sp>
      <p:sp>
        <p:nvSpPr>
          <p:cNvPr id="35" name="PlaceHolder 5"/>
          <p:cNvSpPr>
            <a:spLocks noGrp="1"/>
          </p:cNvSpPr>
          <p:nvPr>
            <p:ph/>
          </p:nvPr>
        </p:nvSpPr>
        <p:spPr>
          <a:xfrm>
            <a:off x="457200" y="2761200"/>
            <a:ext cx="2649600" cy="1422360"/>
          </a:xfrm>
          <a:prstGeom prst="rect">
            <a:avLst/>
          </a:prstGeom>
          <a:noFill/>
          <a:ln w="0">
            <a:noFill/>
          </a:ln>
        </p:spPr>
        <p:txBody>
          <a:bodyPr lIns="0" rIns="0" tIns="0" bIns="0" anchor="t">
            <a:normAutofit/>
          </a:bodyPr>
          <a:p>
            <a:endParaRPr b="0" lang="uk-UA" sz="3200" spc="-1" strike="noStrike">
              <a:latin typeface="Arial"/>
            </a:endParaRPr>
          </a:p>
        </p:txBody>
      </p:sp>
      <p:sp>
        <p:nvSpPr>
          <p:cNvPr id="36" name="PlaceHolder 6"/>
          <p:cNvSpPr>
            <a:spLocks noGrp="1"/>
          </p:cNvSpPr>
          <p:nvPr>
            <p:ph/>
          </p:nvPr>
        </p:nvSpPr>
        <p:spPr>
          <a:xfrm>
            <a:off x="3239640" y="2761200"/>
            <a:ext cx="2649600" cy="1422360"/>
          </a:xfrm>
          <a:prstGeom prst="rect">
            <a:avLst/>
          </a:prstGeom>
          <a:noFill/>
          <a:ln w="0">
            <a:noFill/>
          </a:ln>
        </p:spPr>
        <p:txBody>
          <a:bodyPr lIns="0" rIns="0" tIns="0" bIns="0" anchor="t">
            <a:normAutofit/>
          </a:bodyPr>
          <a:p>
            <a:endParaRPr b="0" lang="uk-UA" sz="3200" spc="-1" strike="noStrike">
              <a:latin typeface="Arial"/>
            </a:endParaRPr>
          </a:p>
        </p:txBody>
      </p:sp>
      <p:sp>
        <p:nvSpPr>
          <p:cNvPr id="37" name="PlaceHolder 7"/>
          <p:cNvSpPr>
            <a:spLocks noGrp="1"/>
          </p:cNvSpPr>
          <p:nvPr>
            <p:ph/>
          </p:nvPr>
        </p:nvSpPr>
        <p:spPr>
          <a:xfrm>
            <a:off x="6022080" y="2761200"/>
            <a:ext cx="2649600" cy="1422360"/>
          </a:xfrm>
          <a:prstGeom prst="rect">
            <a:avLst/>
          </a:prstGeom>
          <a:noFill/>
          <a:ln w="0">
            <a:noFill/>
          </a:ln>
        </p:spPr>
        <p:txBody>
          <a:bodyPr lIns="0" rIns="0" tIns="0" bIns="0" anchor="t">
            <a:normAutofit/>
          </a:bodyPr>
          <a:p>
            <a:endParaRPr b="0" lang="uk-UA"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41" name="PlaceHolder 2"/>
          <p:cNvSpPr>
            <a:spLocks noGrp="1"/>
          </p:cNvSpPr>
          <p:nvPr>
            <p:ph type="subTitle"/>
          </p:nvPr>
        </p:nvSpPr>
        <p:spPr>
          <a:xfrm>
            <a:off x="457200" y="1203480"/>
            <a:ext cx="8228880" cy="2982600"/>
          </a:xfrm>
          <a:prstGeom prst="rect">
            <a:avLst/>
          </a:prstGeom>
          <a:noFill/>
          <a:ln w="0">
            <a:noFill/>
          </a:ln>
        </p:spPr>
        <p:txBody>
          <a:bodyPr lIns="0" rIns="0" tIns="0" bIns="0" anchor="ctr">
            <a:noAutofit/>
          </a:bodyPr>
          <a:p>
            <a:pPr algn="ctr"/>
            <a:endParaRPr b="0" lang="uk-UA"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43" name="PlaceHolder 2"/>
          <p:cNvSpPr>
            <a:spLocks noGrp="1"/>
          </p:cNvSpPr>
          <p:nvPr>
            <p:ph/>
          </p:nvPr>
        </p:nvSpPr>
        <p:spPr>
          <a:xfrm>
            <a:off x="457200" y="1203480"/>
            <a:ext cx="8228880" cy="2982600"/>
          </a:xfrm>
          <a:prstGeom prst="rect">
            <a:avLst/>
          </a:prstGeom>
          <a:noFill/>
          <a:ln w="0">
            <a:noFill/>
          </a:ln>
        </p:spPr>
        <p:txBody>
          <a:bodyPr lIns="0" rIns="0" tIns="0" bIns="0" anchor="t">
            <a:normAutofit/>
          </a:bodyPr>
          <a:p>
            <a:endParaRPr b="0" lang="uk-UA"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45" name="PlaceHolder 2"/>
          <p:cNvSpPr>
            <a:spLocks noGrp="1"/>
          </p:cNvSpPr>
          <p:nvPr>
            <p:ph/>
          </p:nvPr>
        </p:nvSpPr>
        <p:spPr>
          <a:xfrm>
            <a:off x="457200" y="1203480"/>
            <a:ext cx="4015440" cy="2982600"/>
          </a:xfrm>
          <a:prstGeom prst="rect">
            <a:avLst/>
          </a:prstGeom>
          <a:noFill/>
          <a:ln w="0">
            <a:noFill/>
          </a:ln>
        </p:spPr>
        <p:txBody>
          <a:bodyPr lIns="0" rIns="0" tIns="0" bIns="0" anchor="t">
            <a:normAutofit/>
          </a:bodyPr>
          <a:p>
            <a:endParaRPr b="0" lang="uk-UA" sz="3200" spc="-1" strike="noStrike">
              <a:latin typeface="Arial"/>
            </a:endParaRPr>
          </a:p>
        </p:txBody>
      </p:sp>
      <p:sp>
        <p:nvSpPr>
          <p:cNvPr id="46" name="PlaceHolder 3"/>
          <p:cNvSpPr>
            <a:spLocks noGrp="1"/>
          </p:cNvSpPr>
          <p:nvPr>
            <p:ph/>
          </p:nvPr>
        </p:nvSpPr>
        <p:spPr>
          <a:xfrm>
            <a:off x="4673880" y="1203480"/>
            <a:ext cx="4015440" cy="2982600"/>
          </a:xfrm>
          <a:prstGeom prst="rect">
            <a:avLst/>
          </a:prstGeom>
          <a:noFill/>
          <a:ln w="0">
            <a:noFill/>
          </a:ln>
        </p:spPr>
        <p:txBody>
          <a:bodyPr lIns="0" rIns="0" tIns="0" bIns="0" anchor="t">
            <a:normAutofit/>
          </a:bodyPr>
          <a:p>
            <a:endParaRPr b="0" lang="uk-UA"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311760" y="418320"/>
            <a:ext cx="8519040" cy="2896560"/>
          </a:xfrm>
          <a:prstGeom prst="rect">
            <a:avLst/>
          </a:prstGeom>
          <a:noFill/>
          <a:ln w="0">
            <a:noFill/>
          </a:ln>
        </p:spPr>
        <p:txBody>
          <a:bodyPr lIns="0" rIns="0" tIns="0" bIns="0" anchor="ctr">
            <a:noAutofit/>
          </a:bodyPr>
          <a:p>
            <a:pPr algn="ctr"/>
            <a:endParaRPr b="0" lang="uk-UA"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50" name="PlaceHolder 2"/>
          <p:cNvSpPr>
            <a:spLocks noGrp="1"/>
          </p:cNvSpPr>
          <p:nvPr>
            <p:ph/>
          </p:nvPr>
        </p:nvSpPr>
        <p:spPr>
          <a:xfrm>
            <a:off x="457200" y="1203480"/>
            <a:ext cx="4015440" cy="1422360"/>
          </a:xfrm>
          <a:prstGeom prst="rect">
            <a:avLst/>
          </a:prstGeom>
          <a:noFill/>
          <a:ln w="0">
            <a:noFill/>
          </a:ln>
        </p:spPr>
        <p:txBody>
          <a:bodyPr lIns="0" rIns="0" tIns="0" bIns="0" anchor="t">
            <a:normAutofit/>
          </a:bodyPr>
          <a:p>
            <a:endParaRPr b="0" lang="uk-UA" sz="3200" spc="-1" strike="noStrike">
              <a:latin typeface="Arial"/>
            </a:endParaRPr>
          </a:p>
        </p:txBody>
      </p:sp>
      <p:sp>
        <p:nvSpPr>
          <p:cNvPr id="51" name="PlaceHolder 3"/>
          <p:cNvSpPr>
            <a:spLocks noGrp="1"/>
          </p:cNvSpPr>
          <p:nvPr>
            <p:ph/>
          </p:nvPr>
        </p:nvSpPr>
        <p:spPr>
          <a:xfrm>
            <a:off x="4673880" y="1203480"/>
            <a:ext cx="4015440" cy="2982600"/>
          </a:xfrm>
          <a:prstGeom prst="rect">
            <a:avLst/>
          </a:prstGeom>
          <a:noFill/>
          <a:ln w="0">
            <a:noFill/>
          </a:ln>
        </p:spPr>
        <p:txBody>
          <a:bodyPr lIns="0" rIns="0" tIns="0" bIns="0" anchor="t">
            <a:normAutofit/>
          </a:bodyPr>
          <a:p>
            <a:endParaRPr b="0" lang="uk-UA" sz="3200" spc="-1" strike="noStrike">
              <a:latin typeface="Arial"/>
            </a:endParaRPr>
          </a:p>
        </p:txBody>
      </p:sp>
      <p:sp>
        <p:nvSpPr>
          <p:cNvPr id="52" name="PlaceHolder 4"/>
          <p:cNvSpPr>
            <a:spLocks noGrp="1"/>
          </p:cNvSpPr>
          <p:nvPr>
            <p:ph/>
          </p:nvPr>
        </p:nvSpPr>
        <p:spPr>
          <a:xfrm>
            <a:off x="457200" y="2761200"/>
            <a:ext cx="4015440" cy="1422360"/>
          </a:xfrm>
          <a:prstGeom prst="rect">
            <a:avLst/>
          </a:prstGeom>
          <a:noFill/>
          <a:ln w="0">
            <a:noFill/>
          </a:ln>
        </p:spPr>
        <p:txBody>
          <a:bodyPr lIns="0" rIns="0" tIns="0" bIns="0" anchor="t">
            <a:normAutofit/>
          </a:bodyPr>
          <a:p>
            <a:endParaRPr b="0" lang="uk-UA"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3" name="PlaceHolder 2"/>
          <p:cNvSpPr>
            <a:spLocks noGrp="1"/>
          </p:cNvSpPr>
          <p:nvPr>
            <p:ph type="subTitle"/>
          </p:nvPr>
        </p:nvSpPr>
        <p:spPr>
          <a:xfrm>
            <a:off x="457200" y="1203480"/>
            <a:ext cx="8228880" cy="2982600"/>
          </a:xfrm>
          <a:prstGeom prst="rect">
            <a:avLst/>
          </a:prstGeom>
          <a:noFill/>
          <a:ln w="0">
            <a:noFill/>
          </a:ln>
        </p:spPr>
        <p:txBody>
          <a:bodyPr lIns="0" rIns="0" tIns="0" bIns="0" anchor="ctr">
            <a:noAutofit/>
          </a:bodyPr>
          <a:p>
            <a:pPr algn="ctr"/>
            <a:endParaRPr b="0" lang="uk-UA"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54" name="PlaceHolder 2"/>
          <p:cNvSpPr>
            <a:spLocks noGrp="1"/>
          </p:cNvSpPr>
          <p:nvPr>
            <p:ph/>
          </p:nvPr>
        </p:nvSpPr>
        <p:spPr>
          <a:xfrm>
            <a:off x="457200" y="1203480"/>
            <a:ext cx="4015440" cy="2982600"/>
          </a:xfrm>
          <a:prstGeom prst="rect">
            <a:avLst/>
          </a:prstGeom>
          <a:noFill/>
          <a:ln w="0">
            <a:noFill/>
          </a:ln>
        </p:spPr>
        <p:txBody>
          <a:bodyPr lIns="0" rIns="0" tIns="0" bIns="0" anchor="t">
            <a:normAutofit/>
          </a:bodyPr>
          <a:p>
            <a:endParaRPr b="0" lang="uk-UA" sz="3200" spc="-1" strike="noStrike">
              <a:latin typeface="Arial"/>
            </a:endParaRPr>
          </a:p>
        </p:txBody>
      </p:sp>
      <p:sp>
        <p:nvSpPr>
          <p:cNvPr id="55" name="PlaceHolder 3"/>
          <p:cNvSpPr>
            <a:spLocks noGrp="1"/>
          </p:cNvSpPr>
          <p:nvPr>
            <p:ph/>
          </p:nvPr>
        </p:nvSpPr>
        <p:spPr>
          <a:xfrm>
            <a:off x="4673880" y="1203480"/>
            <a:ext cx="4015440" cy="1422360"/>
          </a:xfrm>
          <a:prstGeom prst="rect">
            <a:avLst/>
          </a:prstGeom>
          <a:noFill/>
          <a:ln w="0">
            <a:noFill/>
          </a:ln>
        </p:spPr>
        <p:txBody>
          <a:bodyPr lIns="0" rIns="0" tIns="0" bIns="0" anchor="t">
            <a:normAutofit/>
          </a:bodyPr>
          <a:p>
            <a:endParaRPr b="0" lang="uk-UA" sz="3200" spc="-1" strike="noStrike">
              <a:latin typeface="Arial"/>
            </a:endParaRPr>
          </a:p>
        </p:txBody>
      </p:sp>
      <p:sp>
        <p:nvSpPr>
          <p:cNvPr id="56" name="PlaceHolder 4"/>
          <p:cNvSpPr>
            <a:spLocks noGrp="1"/>
          </p:cNvSpPr>
          <p:nvPr>
            <p:ph/>
          </p:nvPr>
        </p:nvSpPr>
        <p:spPr>
          <a:xfrm>
            <a:off x="4673880" y="2761200"/>
            <a:ext cx="4015440" cy="1422360"/>
          </a:xfrm>
          <a:prstGeom prst="rect">
            <a:avLst/>
          </a:prstGeom>
          <a:noFill/>
          <a:ln w="0">
            <a:noFill/>
          </a:ln>
        </p:spPr>
        <p:txBody>
          <a:bodyPr lIns="0" rIns="0" tIns="0" bIns="0" anchor="t">
            <a:normAutofit/>
          </a:bodyPr>
          <a:p>
            <a:endParaRPr b="0" lang="uk-UA"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58" name="PlaceHolder 2"/>
          <p:cNvSpPr>
            <a:spLocks noGrp="1"/>
          </p:cNvSpPr>
          <p:nvPr>
            <p:ph/>
          </p:nvPr>
        </p:nvSpPr>
        <p:spPr>
          <a:xfrm>
            <a:off x="457200" y="1203480"/>
            <a:ext cx="4015440" cy="1422360"/>
          </a:xfrm>
          <a:prstGeom prst="rect">
            <a:avLst/>
          </a:prstGeom>
          <a:noFill/>
          <a:ln w="0">
            <a:noFill/>
          </a:ln>
        </p:spPr>
        <p:txBody>
          <a:bodyPr lIns="0" rIns="0" tIns="0" bIns="0" anchor="t">
            <a:normAutofit/>
          </a:bodyPr>
          <a:p>
            <a:endParaRPr b="0" lang="uk-UA" sz="3200" spc="-1" strike="noStrike">
              <a:latin typeface="Arial"/>
            </a:endParaRPr>
          </a:p>
        </p:txBody>
      </p:sp>
      <p:sp>
        <p:nvSpPr>
          <p:cNvPr id="59" name="PlaceHolder 3"/>
          <p:cNvSpPr>
            <a:spLocks noGrp="1"/>
          </p:cNvSpPr>
          <p:nvPr>
            <p:ph/>
          </p:nvPr>
        </p:nvSpPr>
        <p:spPr>
          <a:xfrm>
            <a:off x="4673880" y="1203480"/>
            <a:ext cx="4015440" cy="1422360"/>
          </a:xfrm>
          <a:prstGeom prst="rect">
            <a:avLst/>
          </a:prstGeom>
          <a:noFill/>
          <a:ln w="0">
            <a:noFill/>
          </a:ln>
        </p:spPr>
        <p:txBody>
          <a:bodyPr lIns="0" rIns="0" tIns="0" bIns="0" anchor="t">
            <a:normAutofit/>
          </a:bodyPr>
          <a:p>
            <a:endParaRPr b="0" lang="uk-UA" sz="3200" spc="-1" strike="noStrike">
              <a:latin typeface="Arial"/>
            </a:endParaRPr>
          </a:p>
        </p:txBody>
      </p:sp>
      <p:sp>
        <p:nvSpPr>
          <p:cNvPr id="60" name="PlaceHolder 4"/>
          <p:cNvSpPr>
            <a:spLocks noGrp="1"/>
          </p:cNvSpPr>
          <p:nvPr>
            <p:ph/>
          </p:nvPr>
        </p:nvSpPr>
        <p:spPr>
          <a:xfrm>
            <a:off x="457200" y="2761200"/>
            <a:ext cx="8228880" cy="1422360"/>
          </a:xfrm>
          <a:prstGeom prst="rect">
            <a:avLst/>
          </a:prstGeom>
          <a:noFill/>
          <a:ln w="0">
            <a:noFill/>
          </a:ln>
        </p:spPr>
        <p:txBody>
          <a:bodyPr lIns="0" rIns="0" tIns="0" bIns="0" anchor="t">
            <a:normAutofit/>
          </a:bodyPr>
          <a:p>
            <a:endParaRPr b="0" lang="uk-UA"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62" name="PlaceHolder 2"/>
          <p:cNvSpPr>
            <a:spLocks noGrp="1"/>
          </p:cNvSpPr>
          <p:nvPr>
            <p:ph/>
          </p:nvPr>
        </p:nvSpPr>
        <p:spPr>
          <a:xfrm>
            <a:off x="457200" y="1203480"/>
            <a:ext cx="8228880" cy="1422360"/>
          </a:xfrm>
          <a:prstGeom prst="rect">
            <a:avLst/>
          </a:prstGeom>
          <a:noFill/>
          <a:ln w="0">
            <a:noFill/>
          </a:ln>
        </p:spPr>
        <p:txBody>
          <a:bodyPr lIns="0" rIns="0" tIns="0" bIns="0" anchor="t">
            <a:normAutofit/>
          </a:bodyPr>
          <a:p>
            <a:endParaRPr b="0" lang="uk-UA" sz="3200" spc="-1" strike="noStrike">
              <a:latin typeface="Arial"/>
            </a:endParaRPr>
          </a:p>
        </p:txBody>
      </p:sp>
      <p:sp>
        <p:nvSpPr>
          <p:cNvPr id="63" name="PlaceHolder 3"/>
          <p:cNvSpPr>
            <a:spLocks noGrp="1"/>
          </p:cNvSpPr>
          <p:nvPr>
            <p:ph/>
          </p:nvPr>
        </p:nvSpPr>
        <p:spPr>
          <a:xfrm>
            <a:off x="457200" y="2761200"/>
            <a:ext cx="8228880" cy="1422360"/>
          </a:xfrm>
          <a:prstGeom prst="rect">
            <a:avLst/>
          </a:prstGeom>
          <a:noFill/>
          <a:ln w="0">
            <a:noFill/>
          </a:ln>
        </p:spPr>
        <p:txBody>
          <a:bodyPr lIns="0" rIns="0" tIns="0" bIns="0" anchor="t">
            <a:normAutofit/>
          </a:bodyPr>
          <a:p>
            <a:endParaRPr b="0" lang="uk-UA"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65" name="PlaceHolder 2"/>
          <p:cNvSpPr>
            <a:spLocks noGrp="1"/>
          </p:cNvSpPr>
          <p:nvPr>
            <p:ph/>
          </p:nvPr>
        </p:nvSpPr>
        <p:spPr>
          <a:xfrm>
            <a:off x="457200" y="1203480"/>
            <a:ext cx="4015440" cy="1422360"/>
          </a:xfrm>
          <a:prstGeom prst="rect">
            <a:avLst/>
          </a:prstGeom>
          <a:noFill/>
          <a:ln w="0">
            <a:noFill/>
          </a:ln>
        </p:spPr>
        <p:txBody>
          <a:bodyPr lIns="0" rIns="0" tIns="0" bIns="0" anchor="t">
            <a:normAutofit/>
          </a:bodyPr>
          <a:p>
            <a:endParaRPr b="0" lang="uk-UA" sz="3200" spc="-1" strike="noStrike">
              <a:latin typeface="Arial"/>
            </a:endParaRPr>
          </a:p>
        </p:txBody>
      </p:sp>
      <p:sp>
        <p:nvSpPr>
          <p:cNvPr id="66" name="PlaceHolder 3"/>
          <p:cNvSpPr>
            <a:spLocks noGrp="1"/>
          </p:cNvSpPr>
          <p:nvPr>
            <p:ph/>
          </p:nvPr>
        </p:nvSpPr>
        <p:spPr>
          <a:xfrm>
            <a:off x="4673880" y="1203480"/>
            <a:ext cx="4015440" cy="1422360"/>
          </a:xfrm>
          <a:prstGeom prst="rect">
            <a:avLst/>
          </a:prstGeom>
          <a:noFill/>
          <a:ln w="0">
            <a:noFill/>
          </a:ln>
        </p:spPr>
        <p:txBody>
          <a:bodyPr lIns="0" rIns="0" tIns="0" bIns="0" anchor="t">
            <a:normAutofit/>
          </a:bodyPr>
          <a:p>
            <a:endParaRPr b="0" lang="uk-UA" sz="3200" spc="-1" strike="noStrike">
              <a:latin typeface="Arial"/>
            </a:endParaRPr>
          </a:p>
        </p:txBody>
      </p:sp>
      <p:sp>
        <p:nvSpPr>
          <p:cNvPr id="67" name="PlaceHolder 4"/>
          <p:cNvSpPr>
            <a:spLocks noGrp="1"/>
          </p:cNvSpPr>
          <p:nvPr>
            <p:ph/>
          </p:nvPr>
        </p:nvSpPr>
        <p:spPr>
          <a:xfrm>
            <a:off x="457200" y="2761200"/>
            <a:ext cx="4015440" cy="1422360"/>
          </a:xfrm>
          <a:prstGeom prst="rect">
            <a:avLst/>
          </a:prstGeom>
          <a:noFill/>
          <a:ln w="0">
            <a:noFill/>
          </a:ln>
        </p:spPr>
        <p:txBody>
          <a:bodyPr lIns="0" rIns="0" tIns="0" bIns="0" anchor="t">
            <a:normAutofit/>
          </a:bodyPr>
          <a:p>
            <a:endParaRPr b="0" lang="uk-UA" sz="3200" spc="-1" strike="noStrike">
              <a:latin typeface="Arial"/>
            </a:endParaRPr>
          </a:p>
        </p:txBody>
      </p:sp>
      <p:sp>
        <p:nvSpPr>
          <p:cNvPr id="68" name="PlaceHolder 5"/>
          <p:cNvSpPr>
            <a:spLocks noGrp="1"/>
          </p:cNvSpPr>
          <p:nvPr>
            <p:ph/>
          </p:nvPr>
        </p:nvSpPr>
        <p:spPr>
          <a:xfrm>
            <a:off x="4673880" y="2761200"/>
            <a:ext cx="4015440" cy="1422360"/>
          </a:xfrm>
          <a:prstGeom prst="rect">
            <a:avLst/>
          </a:prstGeom>
          <a:noFill/>
          <a:ln w="0">
            <a:noFill/>
          </a:ln>
        </p:spPr>
        <p:txBody>
          <a:bodyPr lIns="0" rIns="0" tIns="0" bIns="0" anchor="t">
            <a:normAutofit/>
          </a:bodyPr>
          <a:p>
            <a:endParaRPr b="0" lang="uk-UA"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70" name="PlaceHolder 2"/>
          <p:cNvSpPr>
            <a:spLocks noGrp="1"/>
          </p:cNvSpPr>
          <p:nvPr>
            <p:ph/>
          </p:nvPr>
        </p:nvSpPr>
        <p:spPr>
          <a:xfrm>
            <a:off x="457200" y="1203480"/>
            <a:ext cx="2649600" cy="1422360"/>
          </a:xfrm>
          <a:prstGeom prst="rect">
            <a:avLst/>
          </a:prstGeom>
          <a:noFill/>
          <a:ln w="0">
            <a:noFill/>
          </a:ln>
        </p:spPr>
        <p:txBody>
          <a:bodyPr lIns="0" rIns="0" tIns="0" bIns="0" anchor="t">
            <a:normAutofit/>
          </a:bodyPr>
          <a:p>
            <a:endParaRPr b="0" lang="uk-UA" sz="3200" spc="-1" strike="noStrike">
              <a:latin typeface="Arial"/>
            </a:endParaRPr>
          </a:p>
        </p:txBody>
      </p:sp>
      <p:sp>
        <p:nvSpPr>
          <p:cNvPr id="71" name="PlaceHolder 3"/>
          <p:cNvSpPr>
            <a:spLocks noGrp="1"/>
          </p:cNvSpPr>
          <p:nvPr>
            <p:ph/>
          </p:nvPr>
        </p:nvSpPr>
        <p:spPr>
          <a:xfrm>
            <a:off x="3239640" y="1203480"/>
            <a:ext cx="2649600" cy="1422360"/>
          </a:xfrm>
          <a:prstGeom prst="rect">
            <a:avLst/>
          </a:prstGeom>
          <a:noFill/>
          <a:ln w="0">
            <a:noFill/>
          </a:ln>
        </p:spPr>
        <p:txBody>
          <a:bodyPr lIns="0" rIns="0" tIns="0" bIns="0" anchor="t">
            <a:normAutofit/>
          </a:bodyPr>
          <a:p>
            <a:endParaRPr b="0" lang="uk-UA" sz="3200" spc="-1" strike="noStrike">
              <a:latin typeface="Arial"/>
            </a:endParaRPr>
          </a:p>
        </p:txBody>
      </p:sp>
      <p:sp>
        <p:nvSpPr>
          <p:cNvPr id="72" name="PlaceHolder 4"/>
          <p:cNvSpPr>
            <a:spLocks noGrp="1"/>
          </p:cNvSpPr>
          <p:nvPr>
            <p:ph/>
          </p:nvPr>
        </p:nvSpPr>
        <p:spPr>
          <a:xfrm>
            <a:off x="6022080" y="1203480"/>
            <a:ext cx="2649600" cy="1422360"/>
          </a:xfrm>
          <a:prstGeom prst="rect">
            <a:avLst/>
          </a:prstGeom>
          <a:noFill/>
          <a:ln w="0">
            <a:noFill/>
          </a:ln>
        </p:spPr>
        <p:txBody>
          <a:bodyPr lIns="0" rIns="0" tIns="0" bIns="0" anchor="t">
            <a:normAutofit/>
          </a:bodyPr>
          <a:p>
            <a:endParaRPr b="0" lang="uk-UA" sz="3200" spc="-1" strike="noStrike">
              <a:latin typeface="Arial"/>
            </a:endParaRPr>
          </a:p>
        </p:txBody>
      </p:sp>
      <p:sp>
        <p:nvSpPr>
          <p:cNvPr id="73" name="PlaceHolder 5"/>
          <p:cNvSpPr>
            <a:spLocks noGrp="1"/>
          </p:cNvSpPr>
          <p:nvPr>
            <p:ph/>
          </p:nvPr>
        </p:nvSpPr>
        <p:spPr>
          <a:xfrm>
            <a:off x="457200" y="2761200"/>
            <a:ext cx="2649600" cy="1422360"/>
          </a:xfrm>
          <a:prstGeom prst="rect">
            <a:avLst/>
          </a:prstGeom>
          <a:noFill/>
          <a:ln w="0">
            <a:noFill/>
          </a:ln>
        </p:spPr>
        <p:txBody>
          <a:bodyPr lIns="0" rIns="0" tIns="0" bIns="0" anchor="t">
            <a:normAutofit/>
          </a:bodyPr>
          <a:p>
            <a:endParaRPr b="0" lang="uk-UA" sz="3200" spc="-1" strike="noStrike">
              <a:latin typeface="Arial"/>
            </a:endParaRPr>
          </a:p>
        </p:txBody>
      </p:sp>
      <p:sp>
        <p:nvSpPr>
          <p:cNvPr id="74" name="PlaceHolder 6"/>
          <p:cNvSpPr>
            <a:spLocks noGrp="1"/>
          </p:cNvSpPr>
          <p:nvPr>
            <p:ph/>
          </p:nvPr>
        </p:nvSpPr>
        <p:spPr>
          <a:xfrm>
            <a:off x="3239640" y="2761200"/>
            <a:ext cx="2649600" cy="1422360"/>
          </a:xfrm>
          <a:prstGeom prst="rect">
            <a:avLst/>
          </a:prstGeom>
          <a:noFill/>
          <a:ln w="0">
            <a:noFill/>
          </a:ln>
        </p:spPr>
        <p:txBody>
          <a:bodyPr lIns="0" rIns="0" tIns="0" bIns="0" anchor="t">
            <a:normAutofit/>
          </a:bodyPr>
          <a:p>
            <a:endParaRPr b="0" lang="uk-UA" sz="3200" spc="-1" strike="noStrike">
              <a:latin typeface="Arial"/>
            </a:endParaRPr>
          </a:p>
        </p:txBody>
      </p:sp>
      <p:sp>
        <p:nvSpPr>
          <p:cNvPr id="75" name="PlaceHolder 7"/>
          <p:cNvSpPr>
            <a:spLocks noGrp="1"/>
          </p:cNvSpPr>
          <p:nvPr>
            <p:ph/>
          </p:nvPr>
        </p:nvSpPr>
        <p:spPr>
          <a:xfrm>
            <a:off x="6022080" y="2761200"/>
            <a:ext cx="2649600" cy="1422360"/>
          </a:xfrm>
          <a:prstGeom prst="rect">
            <a:avLst/>
          </a:prstGeom>
          <a:noFill/>
          <a:ln w="0">
            <a:noFill/>
          </a:ln>
        </p:spPr>
        <p:txBody>
          <a:bodyPr lIns="0" rIns="0" tIns="0" bIns="0" anchor="t">
            <a:normAutofit/>
          </a:bodyPr>
          <a:p>
            <a:endParaRPr b="0" lang="uk-UA"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79" name="PlaceHolder 2"/>
          <p:cNvSpPr>
            <a:spLocks noGrp="1"/>
          </p:cNvSpPr>
          <p:nvPr>
            <p:ph type="subTitle"/>
          </p:nvPr>
        </p:nvSpPr>
        <p:spPr>
          <a:xfrm>
            <a:off x="457200" y="1203480"/>
            <a:ext cx="8228880" cy="2982600"/>
          </a:xfrm>
          <a:prstGeom prst="rect">
            <a:avLst/>
          </a:prstGeom>
          <a:noFill/>
          <a:ln w="0">
            <a:noFill/>
          </a:ln>
        </p:spPr>
        <p:txBody>
          <a:bodyPr lIns="0" rIns="0" tIns="0" bIns="0" anchor="ctr">
            <a:noAutofit/>
          </a:bodyPr>
          <a:p>
            <a:pPr algn="ctr"/>
            <a:endParaRPr b="0" lang="uk-UA"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81" name="PlaceHolder 2"/>
          <p:cNvSpPr>
            <a:spLocks noGrp="1"/>
          </p:cNvSpPr>
          <p:nvPr>
            <p:ph/>
          </p:nvPr>
        </p:nvSpPr>
        <p:spPr>
          <a:xfrm>
            <a:off x="457200" y="1203480"/>
            <a:ext cx="8228880" cy="2982600"/>
          </a:xfrm>
          <a:prstGeom prst="rect">
            <a:avLst/>
          </a:prstGeom>
          <a:noFill/>
          <a:ln w="0">
            <a:noFill/>
          </a:ln>
        </p:spPr>
        <p:txBody>
          <a:bodyPr lIns="0" rIns="0" tIns="0" bIns="0" anchor="t">
            <a:normAutofit/>
          </a:bodyPr>
          <a:p>
            <a:endParaRPr b="0" lang="uk-UA"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83" name="PlaceHolder 2"/>
          <p:cNvSpPr>
            <a:spLocks noGrp="1"/>
          </p:cNvSpPr>
          <p:nvPr>
            <p:ph/>
          </p:nvPr>
        </p:nvSpPr>
        <p:spPr>
          <a:xfrm>
            <a:off x="457200" y="1203480"/>
            <a:ext cx="4015440" cy="2982600"/>
          </a:xfrm>
          <a:prstGeom prst="rect">
            <a:avLst/>
          </a:prstGeom>
          <a:noFill/>
          <a:ln w="0">
            <a:noFill/>
          </a:ln>
        </p:spPr>
        <p:txBody>
          <a:bodyPr lIns="0" rIns="0" tIns="0" bIns="0" anchor="t">
            <a:normAutofit/>
          </a:bodyPr>
          <a:p>
            <a:endParaRPr b="0" lang="uk-UA" sz="3200" spc="-1" strike="noStrike">
              <a:latin typeface="Arial"/>
            </a:endParaRPr>
          </a:p>
        </p:txBody>
      </p:sp>
      <p:sp>
        <p:nvSpPr>
          <p:cNvPr id="84" name="PlaceHolder 3"/>
          <p:cNvSpPr>
            <a:spLocks noGrp="1"/>
          </p:cNvSpPr>
          <p:nvPr>
            <p:ph/>
          </p:nvPr>
        </p:nvSpPr>
        <p:spPr>
          <a:xfrm>
            <a:off x="4673880" y="1203480"/>
            <a:ext cx="4015440" cy="2982600"/>
          </a:xfrm>
          <a:prstGeom prst="rect">
            <a:avLst/>
          </a:prstGeom>
          <a:noFill/>
          <a:ln w="0">
            <a:noFill/>
          </a:ln>
        </p:spPr>
        <p:txBody>
          <a:bodyPr lIns="0" rIns="0" tIns="0" bIns="0" anchor="t">
            <a:normAutofit/>
          </a:bodyPr>
          <a:p>
            <a:endParaRPr b="0" lang="uk-UA"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5" name="PlaceHolder 2"/>
          <p:cNvSpPr>
            <a:spLocks noGrp="1"/>
          </p:cNvSpPr>
          <p:nvPr>
            <p:ph/>
          </p:nvPr>
        </p:nvSpPr>
        <p:spPr>
          <a:xfrm>
            <a:off x="457200" y="1203480"/>
            <a:ext cx="8228880" cy="2982600"/>
          </a:xfrm>
          <a:prstGeom prst="rect">
            <a:avLst/>
          </a:prstGeom>
          <a:noFill/>
          <a:ln w="0">
            <a:noFill/>
          </a:ln>
        </p:spPr>
        <p:txBody>
          <a:bodyPr lIns="0" rIns="0" tIns="0" bIns="0" anchor="t">
            <a:normAutofit/>
          </a:bodyPr>
          <a:p>
            <a:endParaRPr b="0" lang="uk-UA"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311760" y="418320"/>
            <a:ext cx="8519040" cy="2896560"/>
          </a:xfrm>
          <a:prstGeom prst="rect">
            <a:avLst/>
          </a:prstGeom>
          <a:noFill/>
          <a:ln w="0">
            <a:noFill/>
          </a:ln>
        </p:spPr>
        <p:txBody>
          <a:bodyPr lIns="0" rIns="0" tIns="0" bIns="0" anchor="ctr">
            <a:noAutofit/>
          </a:bodyPr>
          <a:p>
            <a:pPr algn="ctr"/>
            <a:endParaRPr b="0" lang="uk-UA"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88" name="PlaceHolder 2"/>
          <p:cNvSpPr>
            <a:spLocks noGrp="1"/>
          </p:cNvSpPr>
          <p:nvPr>
            <p:ph/>
          </p:nvPr>
        </p:nvSpPr>
        <p:spPr>
          <a:xfrm>
            <a:off x="457200" y="1203480"/>
            <a:ext cx="4015440" cy="1422360"/>
          </a:xfrm>
          <a:prstGeom prst="rect">
            <a:avLst/>
          </a:prstGeom>
          <a:noFill/>
          <a:ln w="0">
            <a:noFill/>
          </a:ln>
        </p:spPr>
        <p:txBody>
          <a:bodyPr lIns="0" rIns="0" tIns="0" bIns="0" anchor="t">
            <a:normAutofit/>
          </a:bodyPr>
          <a:p>
            <a:endParaRPr b="0" lang="uk-UA" sz="3200" spc="-1" strike="noStrike">
              <a:latin typeface="Arial"/>
            </a:endParaRPr>
          </a:p>
        </p:txBody>
      </p:sp>
      <p:sp>
        <p:nvSpPr>
          <p:cNvPr id="89" name="PlaceHolder 3"/>
          <p:cNvSpPr>
            <a:spLocks noGrp="1"/>
          </p:cNvSpPr>
          <p:nvPr>
            <p:ph/>
          </p:nvPr>
        </p:nvSpPr>
        <p:spPr>
          <a:xfrm>
            <a:off x="4673880" y="1203480"/>
            <a:ext cx="4015440" cy="2982600"/>
          </a:xfrm>
          <a:prstGeom prst="rect">
            <a:avLst/>
          </a:prstGeom>
          <a:noFill/>
          <a:ln w="0">
            <a:noFill/>
          </a:ln>
        </p:spPr>
        <p:txBody>
          <a:bodyPr lIns="0" rIns="0" tIns="0" bIns="0" anchor="t">
            <a:normAutofit/>
          </a:bodyPr>
          <a:p>
            <a:endParaRPr b="0" lang="uk-UA" sz="3200" spc="-1" strike="noStrike">
              <a:latin typeface="Arial"/>
            </a:endParaRPr>
          </a:p>
        </p:txBody>
      </p:sp>
      <p:sp>
        <p:nvSpPr>
          <p:cNvPr id="90" name="PlaceHolder 4"/>
          <p:cNvSpPr>
            <a:spLocks noGrp="1"/>
          </p:cNvSpPr>
          <p:nvPr>
            <p:ph/>
          </p:nvPr>
        </p:nvSpPr>
        <p:spPr>
          <a:xfrm>
            <a:off x="457200" y="2761200"/>
            <a:ext cx="4015440" cy="1422360"/>
          </a:xfrm>
          <a:prstGeom prst="rect">
            <a:avLst/>
          </a:prstGeom>
          <a:noFill/>
          <a:ln w="0">
            <a:noFill/>
          </a:ln>
        </p:spPr>
        <p:txBody>
          <a:bodyPr lIns="0" rIns="0" tIns="0" bIns="0" anchor="t">
            <a:normAutofit/>
          </a:bodyPr>
          <a:p>
            <a:endParaRPr b="0" lang="uk-UA"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92" name="PlaceHolder 2"/>
          <p:cNvSpPr>
            <a:spLocks noGrp="1"/>
          </p:cNvSpPr>
          <p:nvPr>
            <p:ph/>
          </p:nvPr>
        </p:nvSpPr>
        <p:spPr>
          <a:xfrm>
            <a:off x="457200" y="1203480"/>
            <a:ext cx="4015440" cy="2982600"/>
          </a:xfrm>
          <a:prstGeom prst="rect">
            <a:avLst/>
          </a:prstGeom>
          <a:noFill/>
          <a:ln w="0">
            <a:noFill/>
          </a:ln>
        </p:spPr>
        <p:txBody>
          <a:bodyPr lIns="0" rIns="0" tIns="0" bIns="0" anchor="t">
            <a:normAutofit/>
          </a:bodyPr>
          <a:p>
            <a:endParaRPr b="0" lang="uk-UA" sz="3200" spc="-1" strike="noStrike">
              <a:latin typeface="Arial"/>
            </a:endParaRPr>
          </a:p>
        </p:txBody>
      </p:sp>
      <p:sp>
        <p:nvSpPr>
          <p:cNvPr id="93" name="PlaceHolder 3"/>
          <p:cNvSpPr>
            <a:spLocks noGrp="1"/>
          </p:cNvSpPr>
          <p:nvPr>
            <p:ph/>
          </p:nvPr>
        </p:nvSpPr>
        <p:spPr>
          <a:xfrm>
            <a:off x="4673880" y="1203480"/>
            <a:ext cx="4015440" cy="1422360"/>
          </a:xfrm>
          <a:prstGeom prst="rect">
            <a:avLst/>
          </a:prstGeom>
          <a:noFill/>
          <a:ln w="0">
            <a:noFill/>
          </a:ln>
        </p:spPr>
        <p:txBody>
          <a:bodyPr lIns="0" rIns="0" tIns="0" bIns="0" anchor="t">
            <a:normAutofit/>
          </a:bodyPr>
          <a:p>
            <a:endParaRPr b="0" lang="uk-UA" sz="3200" spc="-1" strike="noStrike">
              <a:latin typeface="Arial"/>
            </a:endParaRPr>
          </a:p>
        </p:txBody>
      </p:sp>
      <p:sp>
        <p:nvSpPr>
          <p:cNvPr id="94" name="PlaceHolder 4"/>
          <p:cNvSpPr>
            <a:spLocks noGrp="1"/>
          </p:cNvSpPr>
          <p:nvPr>
            <p:ph/>
          </p:nvPr>
        </p:nvSpPr>
        <p:spPr>
          <a:xfrm>
            <a:off x="4673880" y="2761200"/>
            <a:ext cx="4015440" cy="1422360"/>
          </a:xfrm>
          <a:prstGeom prst="rect">
            <a:avLst/>
          </a:prstGeom>
          <a:noFill/>
          <a:ln w="0">
            <a:noFill/>
          </a:ln>
        </p:spPr>
        <p:txBody>
          <a:bodyPr lIns="0" rIns="0" tIns="0" bIns="0" anchor="t">
            <a:normAutofit/>
          </a:bodyPr>
          <a:p>
            <a:endParaRPr b="0" lang="uk-UA"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96" name="PlaceHolder 2"/>
          <p:cNvSpPr>
            <a:spLocks noGrp="1"/>
          </p:cNvSpPr>
          <p:nvPr>
            <p:ph/>
          </p:nvPr>
        </p:nvSpPr>
        <p:spPr>
          <a:xfrm>
            <a:off x="457200" y="1203480"/>
            <a:ext cx="4015440" cy="1422360"/>
          </a:xfrm>
          <a:prstGeom prst="rect">
            <a:avLst/>
          </a:prstGeom>
          <a:noFill/>
          <a:ln w="0">
            <a:noFill/>
          </a:ln>
        </p:spPr>
        <p:txBody>
          <a:bodyPr lIns="0" rIns="0" tIns="0" bIns="0" anchor="t">
            <a:normAutofit/>
          </a:bodyPr>
          <a:p>
            <a:endParaRPr b="0" lang="uk-UA" sz="3200" spc="-1" strike="noStrike">
              <a:latin typeface="Arial"/>
            </a:endParaRPr>
          </a:p>
        </p:txBody>
      </p:sp>
      <p:sp>
        <p:nvSpPr>
          <p:cNvPr id="97" name="PlaceHolder 3"/>
          <p:cNvSpPr>
            <a:spLocks noGrp="1"/>
          </p:cNvSpPr>
          <p:nvPr>
            <p:ph/>
          </p:nvPr>
        </p:nvSpPr>
        <p:spPr>
          <a:xfrm>
            <a:off x="4673880" y="1203480"/>
            <a:ext cx="4015440" cy="1422360"/>
          </a:xfrm>
          <a:prstGeom prst="rect">
            <a:avLst/>
          </a:prstGeom>
          <a:noFill/>
          <a:ln w="0">
            <a:noFill/>
          </a:ln>
        </p:spPr>
        <p:txBody>
          <a:bodyPr lIns="0" rIns="0" tIns="0" bIns="0" anchor="t">
            <a:normAutofit/>
          </a:bodyPr>
          <a:p>
            <a:endParaRPr b="0" lang="uk-UA" sz="3200" spc="-1" strike="noStrike">
              <a:latin typeface="Arial"/>
            </a:endParaRPr>
          </a:p>
        </p:txBody>
      </p:sp>
      <p:sp>
        <p:nvSpPr>
          <p:cNvPr id="98" name="PlaceHolder 4"/>
          <p:cNvSpPr>
            <a:spLocks noGrp="1"/>
          </p:cNvSpPr>
          <p:nvPr>
            <p:ph/>
          </p:nvPr>
        </p:nvSpPr>
        <p:spPr>
          <a:xfrm>
            <a:off x="457200" y="2761200"/>
            <a:ext cx="8228880" cy="1422360"/>
          </a:xfrm>
          <a:prstGeom prst="rect">
            <a:avLst/>
          </a:prstGeom>
          <a:noFill/>
          <a:ln w="0">
            <a:noFill/>
          </a:ln>
        </p:spPr>
        <p:txBody>
          <a:bodyPr lIns="0" rIns="0" tIns="0" bIns="0" anchor="t">
            <a:normAutofit/>
          </a:bodyPr>
          <a:p>
            <a:endParaRPr b="0" lang="uk-UA"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100" name="PlaceHolder 2"/>
          <p:cNvSpPr>
            <a:spLocks noGrp="1"/>
          </p:cNvSpPr>
          <p:nvPr>
            <p:ph/>
          </p:nvPr>
        </p:nvSpPr>
        <p:spPr>
          <a:xfrm>
            <a:off x="457200" y="1203480"/>
            <a:ext cx="8228880" cy="1422360"/>
          </a:xfrm>
          <a:prstGeom prst="rect">
            <a:avLst/>
          </a:prstGeom>
          <a:noFill/>
          <a:ln w="0">
            <a:noFill/>
          </a:ln>
        </p:spPr>
        <p:txBody>
          <a:bodyPr lIns="0" rIns="0" tIns="0" bIns="0" anchor="t">
            <a:normAutofit/>
          </a:bodyPr>
          <a:p>
            <a:endParaRPr b="0" lang="uk-UA" sz="3200" spc="-1" strike="noStrike">
              <a:latin typeface="Arial"/>
            </a:endParaRPr>
          </a:p>
        </p:txBody>
      </p:sp>
      <p:sp>
        <p:nvSpPr>
          <p:cNvPr id="101" name="PlaceHolder 3"/>
          <p:cNvSpPr>
            <a:spLocks noGrp="1"/>
          </p:cNvSpPr>
          <p:nvPr>
            <p:ph/>
          </p:nvPr>
        </p:nvSpPr>
        <p:spPr>
          <a:xfrm>
            <a:off x="457200" y="2761200"/>
            <a:ext cx="8228880" cy="1422360"/>
          </a:xfrm>
          <a:prstGeom prst="rect">
            <a:avLst/>
          </a:prstGeom>
          <a:noFill/>
          <a:ln w="0">
            <a:noFill/>
          </a:ln>
        </p:spPr>
        <p:txBody>
          <a:bodyPr lIns="0" rIns="0" tIns="0" bIns="0" anchor="t">
            <a:normAutofit/>
          </a:bodyPr>
          <a:p>
            <a:endParaRPr b="0" lang="uk-UA"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103" name="PlaceHolder 2"/>
          <p:cNvSpPr>
            <a:spLocks noGrp="1"/>
          </p:cNvSpPr>
          <p:nvPr>
            <p:ph/>
          </p:nvPr>
        </p:nvSpPr>
        <p:spPr>
          <a:xfrm>
            <a:off x="457200" y="1203480"/>
            <a:ext cx="4015440" cy="1422360"/>
          </a:xfrm>
          <a:prstGeom prst="rect">
            <a:avLst/>
          </a:prstGeom>
          <a:noFill/>
          <a:ln w="0">
            <a:noFill/>
          </a:ln>
        </p:spPr>
        <p:txBody>
          <a:bodyPr lIns="0" rIns="0" tIns="0" bIns="0" anchor="t">
            <a:normAutofit/>
          </a:bodyPr>
          <a:p>
            <a:endParaRPr b="0" lang="uk-UA" sz="3200" spc="-1" strike="noStrike">
              <a:latin typeface="Arial"/>
            </a:endParaRPr>
          </a:p>
        </p:txBody>
      </p:sp>
      <p:sp>
        <p:nvSpPr>
          <p:cNvPr id="104" name="PlaceHolder 3"/>
          <p:cNvSpPr>
            <a:spLocks noGrp="1"/>
          </p:cNvSpPr>
          <p:nvPr>
            <p:ph/>
          </p:nvPr>
        </p:nvSpPr>
        <p:spPr>
          <a:xfrm>
            <a:off x="4673880" y="1203480"/>
            <a:ext cx="4015440" cy="1422360"/>
          </a:xfrm>
          <a:prstGeom prst="rect">
            <a:avLst/>
          </a:prstGeom>
          <a:noFill/>
          <a:ln w="0">
            <a:noFill/>
          </a:ln>
        </p:spPr>
        <p:txBody>
          <a:bodyPr lIns="0" rIns="0" tIns="0" bIns="0" anchor="t">
            <a:normAutofit/>
          </a:bodyPr>
          <a:p>
            <a:endParaRPr b="0" lang="uk-UA" sz="3200" spc="-1" strike="noStrike">
              <a:latin typeface="Arial"/>
            </a:endParaRPr>
          </a:p>
        </p:txBody>
      </p:sp>
      <p:sp>
        <p:nvSpPr>
          <p:cNvPr id="105" name="PlaceHolder 4"/>
          <p:cNvSpPr>
            <a:spLocks noGrp="1"/>
          </p:cNvSpPr>
          <p:nvPr>
            <p:ph/>
          </p:nvPr>
        </p:nvSpPr>
        <p:spPr>
          <a:xfrm>
            <a:off x="457200" y="2761200"/>
            <a:ext cx="4015440" cy="1422360"/>
          </a:xfrm>
          <a:prstGeom prst="rect">
            <a:avLst/>
          </a:prstGeom>
          <a:noFill/>
          <a:ln w="0">
            <a:noFill/>
          </a:ln>
        </p:spPr>
        <p:txBody>
          <a:bodyPr lIns="0" rIns="0" tIns="0" bIns="0" anchor="t">
            <a:normAutofit/>
          </a:bodyPr>
          <a:p>
            <a:endParaRPr b="0" lang="uk-UA" sz="3200" spc="-1" strike="noStrike">
              <a:latin typeface="Arial"/>
            </a:endParaRPr>
          </a:p>
        </p:txBody>
      </p:sp>
      <p:sp>
        <p:nvSpPr>
          <p:cNvPr id="106" name="PlaceHolder 5"/>
          <p:cNvSpPr>
            <a:spLocks noGrp="1"/>
          </p:cNvSpPr>
          <p:nvPr>
            <p:ph/>
          </p:nvPr>
        </p:nvSpPr>
        <p:spPr>
          <a:xfrm>
            <a:off x="4673880" y="2761200"/>
            <a:ext cx="4015440" cy="1422360"/>
          </a:xfrm>
          <a:prstGeom prst="rect">
            <a:avLst/>
          </a:prstGeom>
          <a:noFill/>
          <a:ln w="0">
            <a:noFill/>
          </a:ln>
        </p:spPr>
        <p:txBody>
          <a:bodyPr lIns="0" rIns="0" tIns="0" bIns="0" anchor="t">
            <a:normAutofit/>
          </a:bodyPr>
          <a:p>
            <a:endParaRPr b="0" lang="uk-UA"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108" name="PlaceHolder 2"/>
          <p:cNvSpPr>
            <a:spLocks noGrp="1"/>
          </p:cNvSpPr>
          <p:nvPr>
            <p:ph/>
          </p:nvPr>
        </p:nvSpPr>
        <p:spPr>
          <a:xfrm>
            <a:off x="457200" y="1203480"/>
            <a:ext cx="2649600" cy="1422360"/>
          </a:xfrm>
          <a:prstGeom prst="rect">
            <a:avLst/>
          </a:prstGeom>
          <a:noFill/>
          <a:ln w="0">
            <a:noFill/>
          </a:ln>
        </p:spPr>
        <p:txBody>
          <a:bodyPr lIns="0" rIns="0" tIns="0" bIns="0" anchor="t">
            <a:normAutofit/>
          </a:bodyPr>
          <a:p>
            <a:endParaRPr b="0" lang="uk-UA" sz="3200" spc="-1" strike="noStrike">
              <a:latin typeface="Arial"/>
            </a:endParaRPr>
          </a:p>
        </p:txBody>
      </p:sp>
      <p:sp>
        <p:nvSpPr>
          <p:cNvPr id="109" name="PlaceHolder 3"/>
          <p:cNvSpPr>
            <a:spLocks noGrp="1"/>
          </p:cNvSpPr>
          <p:nvPr>
            <p:ph/>
          </p:nvPr>
        </p:nvSpPr>
        <p:spPr>
          <a:xfrm>
            <a:off x="3239640" y="1203480"/>
            <a:ext cx="2649600" cy="1422360"/>
          </a:xfrm>
          <a:prstGeom prst="rect">
            <a:avLst/>
          </a:prstGeom>
          <a:noFill/>
          <a:ln w="0">
            <a:noFill/>
          </a:ln>
        </p:spPr>
        <p:txBody>
          <a:bodyPr lIns="0" rIns="0" tIns="0" bIns="0" anchor="t">
            <a:normAutofit/>
          </a:bodyPr>
          <a:p>
            <a:endParaRPr b="0" lang="uk-UA" sz="3200" spc="-1" strike="noStrike">
              <a:latin typeface="Arial"/>
            </a:endParaRPr>
          </a:p>
        </p:txBody>
      </p:sp>
      <p:sp>
        <p:nvSpPr>
          <p:cNvPr id="110" name="PlaceHolder 4"/>
          <p:cNvSpPr>
            <a:spLocks noGrp="1"/>
          </p:cNvSpPr>
          <p:nvPr>
            <p:ph/>
          </p:nvPr>
        </p:nvSpPr>
        <p:spPr>
          <a:xfrm>
            <a:off x="6022080" y="1203480"/>
            <a:ext cx="2649600" cy="1422360"/>
          </a:xfrm>
          <a:prstGeom prst="rect">
            <a:avLst/>
          </a:prstGeom>
          <a:noFill/>
          <a:ln w="0">
            <a:noFill/>
          </a:ln>
        </p:spPr>
        <p:txBody>
          <a:bodyPr lIns="0" rIns="0" tIns="0" bIns="0" anchor="t">
            <a:normAutofit/>
          </a:bodyPr>
          <a:p>
            <a:endParaRPr b="0" lang="uk-UA" sz="3200" spc="-1" strike="noStrike">
              <a:latin typeface="Arial"/>
            </a:endParaRPr>
          </a:p>
        </p:txBody>
      </p:sp>
      <p:sp>
        <p:nvSpPr>
          <p:cNvPr id="111" name="PlaceHolder 5"/>
          <p:cNvSpPr>
            <a:spLocks noGrp="1"/>
          </p:cNvSpPr>
          <p:nvPr>
            <p:ph/>
          </p:nvPr>
        </p:nvSpPr>
        <p:spPr>
          <a:xfrm>
            <a:off x="457200" y="2761200"/>
            <a:ext cx="2649600" cy="1422360"/>
          </a:xfrm>
          <a:prstGeom prst="rect">
            <a:avLst/>
          </a:prstGeom>
          <a:noFill/>
          <a:ln w="0">
            <a:noFill/>
          </a:ln>
        </p:spPr>
        <p:txBody>
          <a:bodyPr lIns="0" rIns="0" tIns="0" bIns="0" anchor="t">
            <a:normAutofit/>
          </a:bodyPr>
          <a:p>
            <a:endParaRPr b="0" lang="uk-UA" sz="3200" spc="-1" strike="noStrike">
              <a:latin typeface="Arial"/>
            </a:endParaRPr>
          </a:p>
        </p:txBody>
      </p:sp>
      <p:sp>
        <p:nvSpPr>
          <p:cNvPr id="112" name="PlaceHolder 6"/>
          <p:cNvSpPr>
            <a:spLocks noGrp="1"/>
          </p:cNvSpPr>
          <p:nvPr>
            <p:ph/>
          </p:nvPr>
        </p:nvSpPr>
        <p:spPr>
          <a:xfrm>
            <a:off x="3239640" y="2761200"/>
            <a:ext cx="2649600" cy="1422360"/>
          </a:xfrm>
          <a:prstGeom prst="rect">
            <a:avLst/>
          </a:prstGeom>
          <a:noFill/>
          <a:ln w="0">
            <a:noFill/>
          </a:ln>
        </p:spPr>
        <p:txBody>
          <a:bodyPr lIns="0" rIns="0" tIns="0" bIns="0" anchor="t">
            <a:normAutofit/>
          </a:bodyPr>
          <a:p>
            <a:endParaRPr b="0" lang="uk-UA" sz="3200" spc="-1" strike="noStrike">
              <a:latin typeface="Arial"/>
            </a:endParaRPr>
          </a:p>
        </p:txBody>
      </p:sp>
      <p:sp>
        <p:nvSpPr>
          <p:cNvPr id="113" name="PlaceHolder 7"/>
          <p:cNvSpPr>
            <a:spLocks noGrp="1"/>
          </p:cNvSpPr>
          <p:nvPr>
            <p:ph/>
          </p:nvPr>
        </p:nvSpPr>
        <p:spPr>
          <a:xfrm>
            <a:off x="6022080" y="2761200"/>
            <a:ext cx="2649600" cy="1422360"/>
          </a:xfrm>
          <a:prstGeom prst="rect">
            <a:avLst/>
          </a:prstGeom>
          <a:noFill/>
          <a:ln w="0">
            <a:noFill/>
          </a:ln>
        </p:spPr>
        <p:txBody>
          <a:bodyPr lIns="0" rIns="0" tIns="0" bIns="0" anchor="t">
            <a:normAutofit/>
          </a:bodyPr>
          <a:p>
            <a:endParaRPr b="0" lang="uk-UA"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7" name="PlaceHolder 2"/>
          <p:cNvSpPr>
            <a:spLocks noGrp="1"/>
          </p:cNvSpPr>
          <p:nvPr>
            <p:ph/>
          </p:nvPr>
        </p:nvSpPr>
        <p:spPr>
          <a:xfrm>
            <a:off x="457200" y="1203480"/>
            <a:ext cx="4015440" cy="2982600"/>
          </a:xfrm>
          <a:prstGeom prst="rect">
            <a:avLst/>
          </a:prstGeom>
          <a:noFill/>
          <a:ln w="0">
            <a:noFill/>
          </a:ln>
        </p:spPr>
        <p:txBody>
          <a:bodyPr lIns="0" rIns="0" tIns="0" bIns="0" anchor="t">
            <a:normAutofit/>
          </a:bodyPr>
          <a:p>
            <a:endParaRPr b="0" lang="uk-UA" sz="3200" spc="-1" strike="noStrike">
              <a:latin typeface="Arial"/>
            </a:endParaRPr>
          </a:p>
        </p:txBody>
      </p:sp>
      <p:sp>
        <p:nvSpPr>
          <p:cNvPr id="8" name="PlaceHolder 3"/>
          <p:cNvSpPr>
            <a:spLocks noGrp="1"/>
          </p:cNvSpPr>
          <p:nvPr>
            <p:ph/>
          </p:nvPr>
        </p:nvSpPr>
        <p:spPr>
          <a:xfrm>
            <a:off x="4673880" y="1203480"/>
            <a:ext cx="4015440" cy="2982600"/>
          </a:xfrm>
          <a:prstGeom prst="rect">
            <a:avLst/>
          </a:prstGeom>
          <a:noFill/>
          <a:ln w="0">
            <a:noFill/>
          </a:ln>
        </p:spPr>
        <p:txBody>
          <a:bodyPr lIns="0" rIns="0" tIns="0" bIns="0" anchor="t">
            <a:normAutofit/>
          </a:bodyPr>
          <a:p>
            <a:endParaRPr b="0" lang="uk-UA"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311760" y="418320"/>
            <a:ext cx="8519040" cy="2896560"/>
          </a:xfrm>
          <a:prstGeom prst="rect">
            <a:avLst/>
          </a:prstGeom>
          <a:noFill/>
          <a:ln w="0">
            <a:noFill/>
          </a:ln>
        </p:spPr>
        <p:txBody>
          <a:bodyPr lIns="0" rIns="0" tIns="0" bIns="0" anchor="ctr">
            <a:noAutofit/>
          </a:bodyPr>
          <a:p>
            <a:pPr algn="ctr"/>
            <a:endParaRPr b="0" lang="uk-UA"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12" name="PlaceHolder 2"/>
          <p:cNvSpPr>
            <a:spLocks noGrp="1"/>
          </p:cNvSpPr>
          <p:nvPr>
            <p:ph/>
          </p:nvPr>
        </p:nvSpPr>
        <p:spPr>
          <a:xfrm>
            <a:off x="457200" y="1203480"/>
            <a:ext cx="4015440" cy="1422360"/>
          </a:xfrm>
          <a:prstGeom prst="rect">
            <a:avLst/>
          </a:prstGeom>
          <a:noFill/>
          <a:ln w="0">
            <a:noFill/>
          </a:ln>
        </p:spPr>
        <p:txBody>
          <a:bodyPr lIns="0" rIns="0" tIns="0" bIns="0" anchor="t">
            <a:normAutofit/>
          </a:bodyPr>
          <a:p>
            <a:endParaRPr b="0" lang="uk-UA" sz="3200" spc="-1" strike="noStrike">
              <a:latin typeface="Arial"/>
            </a:endParaRPr>
          </a:p>
        </p:txBody>
      </p:sp>
      <p:sp>
        <p:nvSpPr>
          <p:cNvPr id="13" name="PlaceHolder 3"/>
          <p:cNvSpPr>
            <a:spLocks noGrp="1"/>
          </p:cNvSpPr>
          <p:nvPr>
            <p:ph/>
          </p:nvPr>
        </p:nvSpPr>
        <p:spPr>
          <a:xfrm>
            <a:off x="4673880" y="1203480"/>
            <a:ext cx="4015440" cy="2982600"/>
          </a:xfrm>
          <a:prstGeom prst="rect">
            <a:avLst/>
          </a:prstGeom>
          <a:noFill/>
          <a:ln w="0">
            <a:noFill/>
          </a:ln>
        </p:spPr>
        <p:txBody>
          <a:bodyPr lIns="0" rIns="0" tIns="0" bIns="0" anchor="t">
            <a:normAutofit/>
          </a:bodyPr>
          <a:p>
            <a:endParaRPr b="0" lang="uk-UA" sz="3200" spc="-1" strike="noStrike">
              <a:latin typeface="Arial"/>
            </a:endParaRPr>
          </a:p>
        </p:txBody>
      </p:sp>
      <p:sp>
        <p:nvSpPr>
          <p:cNvPr id="14" name="PlaceHolder 4"/>
          <p:cNvSpPr>
            <a:spLocks noGrp="1"/>
          </p:cNvSpPr>
          <p:nvPr>
            <p:ph/>
          </p:nvPr>
        </p:nvSpPr>
        <p:spPr>
          <a:xfrm>
            <a:off x="457200" y="2761200"/>
            <a:ext cx="4015440" cy="1422360"/>
          </a:xfrm>
          <a:prstGeom prst="rect">
            <a:avLst/>
          </a:prstGeom>
          <a:noFill/>
          <a:ln w="0">
            <a:noFill/>
          </a:ln>
        </p:spPr>
        <p:txBody>
          <a:bodyPr lIns="0" rIns="0" tIns="0" bIns="0" anchor="t">
            <a:normAutofit/>
          </a:bodyPr>
          <a:p>
            <a:endParaRPr b="0" lang="uk-UA"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16" name="PlaceHolder 2"/>
          <p:cNvSpPr>
            <a:spLocks noGrp="1"/>
          </p:cNvSpPr>
          <p:nvPr>
            <p:ph/>
          </p:nvPr>
        </p:nvSpPr>
        <p:spPr>
          <a:xfrm>
            <a:off x="457200" y="1203480"/>
            <a:ext cx="4015440" cy="2982600"/>
          </a:xfrm>
          <a:prstGeom prst="rect">
            <a:avLst/>
          </a:prstGeom>
          <a:noFill/>
          <a:ln w="0">
            <a:noFill/>
          </a:ln>
        </p:spPr>
        <p:txBody>
          <a:bodyPr lIns="0" rIns="0" tIns="0" bIns="0" anchor="t">
            <a:normAutofit/>
          </a:bodyPr>
          <a:p>
            <a:endParaRPr b="0" lang="uk-UA" sz="3200" spc="-1" strike="noStrike">
              <a:latin typeface="Arial"/>
            </a:endParaRPr>
          </a:p>
        </p:txBody>
      </p:sp>
      <p:sp>
        <p:nvSpPr>
          <p:cNvPr id="17" name="PlaceHolder 3"/>
          <p:cNvSpPr>
            <a:spLocks noGrp="1"/>
          </p:cNvSpPr>
          <p:nvPr>
            <p:ph/>
          </p:nvPr>
        </p:nvSpPr>
        <p:spPr>
          <a:xfrm>
            <a:off x="4673880" y="1203480"/>
            <a:ext cx="4015440" cy="1422360"/>
          </a:xfrm>
          <a:prstGeom prst="rect">
            <a:avLst/>
          </a:prstGeom>
          <a:noFill/>
          <a:ln w="0">
            <a:noFill/>
          </a:ln>
        </p:spPr>
        <p:txBody>
          <a:bodyPr lIns="0" rIns="0" tIns="0" bIns="0" anchor="t">
            <a:normAutofit/>
          </a:bodyPr>
          <a:p>
            <a:endParaRPr b="0" lang="uk-UA" sz="3200" spc="-1" strike="noStrike">
              <a:latin typeface="Arial"/>
            </a:endParaRPr>
          </a:p>
        </p:txBody>
      </p:sp>
      <p:sp>
        <p:nvSpPr>
          <p:cNvPr id="18" name="PlaceHolder 4"/>
          <p:cNvSpPr>
            <a:spLocks noGrp="1"/>
          </p:cNvSpPr>
          <p:nvPr>
            <p:ph/>
          </p:nvPr>
        </p:nvSpPr>
        <p:spPr>
          <a:xfrm>
            <a:off x="4673880" y="2761200"/>
            <a:ext cx="4015440" cy="1422360"/>
          </a:xfrm>
          <a:prstGeom prst="rect">
            <a:avLst/>
          </a:prstGeom>
          <a:noFill/>
          <a:ln w="0">
            <a:noFill/>
          </a:ln>
        </p:spPr>
        <p:txBody>
          <a:bodyPr lIns="0" rIns="0" tIns="0" bIns="0" anchor="t">
            <a:normAutofit/>
          </a:bodyPr>
          <a:p>
            <a:endParaRPr b="0" lang="uk-UA"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311760" y="417960"/>
            <a:ext cx="8519040" cy="625320"/>
          </a:xfrm>
          <a:prstGeom prst="rect">
            <a:avLst/>
          </a:prstGeom>
          <a:noFill/>
          <a:ln w="0">
            <a:noFill/>
          </a:ln>
        </p:spPr>
        <p:txBody>
          <a:bodyPr lIns="0" rIns="0" tIns="0" bIns="0" anchor="ctr">
            <a:noAutofit/>
          </a:bodyPr>
          <a:p>
            <a:pPr algn="ctr"/>
            <a:endParaRPr b="0" lang="uk-UA" sz="4400" spc="-1" strike="noStrike">
              <a:latin typeface="Arial"/>
            </a:endParaRPr>
          </a:p>
        </p:txBody>
      </p:sp>
      <p:sp>
        <p:nvSpPr>
          <p:cNvPr id="20" name="PlaceHolder 2"/>
          <p:cNvSpPr>
            <a:spLocks noGrp="1"/>
          </p:cNvSpPr>
          <p:nvPr>
            <p:ph/>
          </p:nvPr>
        </p:nvSpPr>
        <p:spPr>
          <a:xfrm>
            <a:off x="457200" y="1203480"/>
            <a:ext cx="4015440" cy="1422360"/>
          </a:xfrm>
          <a:prstGeom prst="rect">
            <a:avLst/>
          </a:prstGeom>
          <a:noFill/>
          <a:ln w="0">
            <a:noFill/>
          </a:ln>
        </p:spPr>
        <p:txBody>
          <a:bodyPr lIns="0" rIns="0" tIns="0" bIns="0" anchor="t">
            <a:normAutofit/>
          </a:bodyPr>
          <a:p>
            <a:endParaRPr b="0" lang="uk-UA" sz="3200" spc="-1" strike="noStrike">
              <a:latin typeface="Arial"/>
            </a:endParaRPr>
          </a:p>
        </p:txBody>
      </p:sp>
      <p:sp>
        <p:nvSpPr>
          <p:cNvPr id="21" name="PlaceHolder 3"/>
          <p:cNvSpPr>
            <a:spLocks noGrp="1"/>
          </p:cNvSpPr>
          <p:nvPr>
            <p:ph/>
          </p:nvPr>
        </p:nvSpPr>
        <p:spPr>
          <a:xfrm>
            <a:off x="4673880" y="1203480"/>
            <a:ext cx="4015440" cy="1422360"/>
          </a:xfrm>
          <a:prstGeom prst="rect">
            <a:avLst/>
          </a:prstGeom>
          <a:noFill/>
          <a:ln w="0">
            <a:noFill/>
          </a:ln>
        </p:spPr>
        <p:txBody>
          <a:bodyPr lIns="0" rIns="0" tIns="0" bIns="0" anchor="t">
            <a:normAutofit/>
          </a:bodyPr>
          <a:p>
            <a:endParaRPr b="0" lang="uk-UA" sz="3200" spc="-1" strike="noStrike">
              <a:latin typeface="Arial"/>
            </a:endParaRPr>
          </a:p>
        </p:txBody>
      </p:sp>
      <p:sp>
        <p:nvSpPr>
          <p:cNvPr id="22" name="PlaceHolder 4"/>
          <p:cNvSpPr>
            <a:spLocks noGrp="1"/>
          </p:cNvSpPr>
          <p:nvPr>
            <p:ph/>
          </p:nvPr>
        </p:nvSpPr>
        <p:spPr>
          <a:xfrm>
            <a:off x="457200" y="2761200"/>
            <a:ext cx="8228880" cy="1422360"/>
          </a:xfrm>
          <a:prstGeom prst="rect">
            <a:avLst/>
          </a:prstGeom>
          <a:noFill/>
          <a:ln w="0">
            <a:noFill/>
          </a:ln>
        </p:spPr>
        <p:txBody>
          <a:bodyPr lIns="0" rIns="0" tIns="0" bIns="0" anchor="t">
            <a:normAutofit/>
          </a:bodyPr>
          <a:p>
            <a:endParaRPr b="0" lang="uk-UA"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algn="ctr"/>
            <a:r>
              <a:rPr b="0" lang="uk-UA" sz="4400" spc="-1" strike="noStrike">
                <a:latin typeface="Arial"/>
              </a:rPr>
              <a:t>Для правки тексту заголовка клацніть мишею</a:t>
            </a:r>
            <a:endParaRPr b="0" lang="uk-UA" sz="4400" spc="-1" strike="noStrike">
              <a:latin typeface="Arial"/>
            </a:endParaRPr>
          </a:p>
        </p:txBody>
      </p:sp>
      <p:sp>
        <p:nvSpPr>
          <p:cNvPr id="1" name="PlaceHolder 2"/>
          <p:cNvSpPr>
            <a:spLocks noGrp="1"/>
          </p:cNvSpPr>
          <p:nvPr>
            <p:ph type="body"/>
          </p:nvPr>
        </p:nvSpPr>
        <p:spPr>
          <a:xfrm>
            <a:off x="457200" y="1203480"/>
            <a:ext cx="8229240" cy="2982960"/>
          </a:xfrm>
          <a:prstGeom prst="rect">
            <a:avLst/>
          </a:prstGeom>
          <a:noFill/>
          <a:ln w="0">
            <a:noFill/>
          </a:ln>
        </p:spPr>
        <p:txBody>
          <a:bodyPr lIns="0" rIns="0" tIns="0" bIns="0" anchor="t">
            <a:normAutofit fontScale="93000"/>
          </a:bodyPr>
          <a:p>
            <a:pPr marL="432000" indent="-324000">
              <a:spcBef>
                <a:spcPts val="1417"/>
              </a:spcBef>
              <a:buClr>
                <a:srgbClr val="000000"/>
              </a:buClr>
              <a:buSzPct val="45000"/>
              <a:buFont typeface="Wingdings" charset="2"/>
              <a:buChar char=""/>
            </a:pPr>
            <a:r>
              <a:rPr b="0" lang="uk-UA" sz="3200" spc="-1" strike="noStrike">
                <a:latin typeface="Arial"/>
              </a:rPr>
              <a:t>Для редагування структури клацніть мишею</a:t>
            </a:r>
            <a:endParaRPr b="0" lang="uk-UA" sz="3200" spc="-1" strike="noStrike">
              <a:latin typeface="Arial"/>
            </a:endParaRPr>
          </a:p>
          <a:p>
            <a:pPr lvl="1" marL="864000" indent="-324000">
              <a:spcBef>
                <a:spcPts val="1134"/>
              </a:spcBef>
              <a:buClr>
                <a:srgbClr val="000000"/>
              </a:buClr>
              <a:buSzPct val="75000"/>
              <a:buFont typeface="Symbol" charset="2"/>
              <a:buChar char=""/>
            </a:pPr>
            <a:r>
              <a:rPr b="0" lang="uk-UA" sz="2800" spc="-1" strike="noStrike">
                <a:latin typeface="Arial"/>
              </a:rPr>
              <a:t>Другий рівень структури</a:t>
            </a:r>
            <a:endParaRPr b="0" lang="uk-UA" sz="2800" spc="-1" strike="noStrike">
              <a:latin typeface="Arial"/>
            </a:endParaRPr>
          </a:p>
          <a:p>
            <a:pPr lvl="2" marL="1296000" indent="-288000">
              <a:spcBef>
                <a:spcPts val="850"/>
              </a:spcBef>
              <a:buClr>
                <a:srgbClr val="000000"/>
              </a:buClr>
              <a:buSzPct val="45000"/>
              <a:buFont typeface="Wingdings" charset="2"/>
              <a:buChar char=""/>
            </a:pPr>
            <a:r>
              <a:rPr b="0" lang="uk-UA" sz="2400" spc="-1" strike="noStrike">
                <a:latin typeface="Arial"/>
              </a:rPr>
              <a:t>Третій рівень структури</a:t>
            </a:r>
            <a:endParaRPr b="0" lang="uk-UA" sz="2400" spc="-1" strike="noStrike">
              <a:latin typeface="Arial"/>
            </a:endParaRPr>
          </a:p>
          <a:p>
            <a:pPr lvl="3" marL="1728000" indent="-216000">
              <a:spcBef>
                <a:spcPts val="567"/>
              </a:spcBef>
              <a:buClr>
                <a:srgbClr val="000000"/>
              </a:buClr>
              <a:buSzPct val="75000"/>
              <a:buFont typeface="Symbol" charset="2"/>
              <a:buChar char=""/>
            </a:pPr>
            <a:r>
              <a:rPr b="0" lang="uk-UA" sz="2000" spc="-1" strike="noStrike">
                <a:latin typeface="Arial"/>
              </a:rPr>
              <a:t>Четвертий рівень структури</a:t>
            </a:r>
            <a:endParaRPr b="0" lang="uk-UA" sz="2000" spc="-1" strike="noStrike">
              <a:latin typeface="Arial"/>
            </a:endParaRPr>
          </a:p>
          <a:p>
            <a:pPr lvl="4" marL="2160000" indent="-216000">
              <a:spcBef>
                <a:spcPts val="283"/>
              </a:spcBef>
              <a:buClr>
                <a:srgbClr val="000000"/>
              </a:buClr>
              <a:buSzPct val="45000"/>
              <a:buFont typeface="Wingdings" charset="2"/>
              <a:buChar char=""/>
            </a:pPr>
            <a:r>
              <a:rPr b="0" lang="uk-UA" sz="2000" spc="-1" strike="noStrike">
                <a:latin typeface="Arial"/>
              </a:rPr>
              <a:t>П'ятий рівень структури</a:t>
            </a:r>
            <a:endParaRPr b="0" lang="uk-UA" sz="2000" spc="-1" strike="noStrike">
              <a:latin typeface="Arial"/>
            </a:endParaRPr>
          </a:p>
          <a:p>
            <a:pPr lvl="5" marL="2592000" indent="-216000">
              <a:spcBef>
                <a:spcPts val="283"/>
              </a:spcBef>
              <a:buClr>
                <a:srgbClr val="000000"/>
              </a:buClr>
              <a:buSzPct val="45000"/>
              <a:buFont typeface="Wingdings" charset="2"/>
              <a:buChar char=""/>
            </a:pPr>
            <a:r>
              <a:rPr b="0" lang="uk-UA" sz="2000" spc="-1" strike="noStrike">
                <a:latin typeface="Arial"/>
              </a:rPr>
              <a:t>Шостий рівень структури</a:t>
            </a:r>
            <a:endParaRPr b="0" lang="uk-UA" sz="2000" spc="-1" strike="noStrike">
              <a:latin typeface="Arial"/>
            </a:endParaRPr>
          </a:p>
          <a:p>
            <a:pPr lvl="6" marL="3024000" indent="-216000">
              <a:spcBef>
                <a:spcPts val="283"/>
              </a:spcBef>
              <a:buClr>
                <a:srgbClr val="000000"/>
              </a:buClr>
              <a:buSzPct val="45000"/>
              <a:buFont typeface="Wingdings" charset="2"/>
              <a:buChar char=""/>
            </a:pPr>
            <a:r>
              <a:rPr b="0" lang="uk-UA" sz="2000" spc="-1" strike="noStrike">
                <a:latin typeface="Arial"/>
              </a:rPr>
              <a:t>Сьомий рівень структури</a:t>
            </a:r>
            <a:endParaRPr b="0" lang="uk-UA"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algn="ctr"/>
            <a:r>
              <a:rPr b="0" lang="uk-UA" sz="4400" spc="-1" strike="noStrike">
                <a:latin typeface="Arial"/>
              </a:rPr>
              <a:t>Для правки тексту заголовка клацніть мишею</a:t>
            </a:r>
            <a:endParaRPr b="0" lang="uk-UA" sz="4400" spc="-1" strike="noStrike">
              <a:latin typeface="Arial"/>
            </a:endParaRPr>
          </a:p>
        </p:txBody>
      </p:sp>
      <p:sp>
        <p:nvSpPr>
          <p:cNvPr id="39" name="PlaceHolder 2"/>
          <p:cNvSpPr>
            <a:spLocks noGrp="1"/>
          </p:cNvSpPr>
          <p:nvPr>
            <p:ph type="body"/>
          </p:nvPr>
        </p:nvSpPr>
        <p:spPr>
          <a:xfrm>
            <a:off x="457200" y="1203480"/>
            <a:ext cx="8229240" cy="2982960"/>
          </a:xfrm>
          <a:prstGeom prst="rect">
            <a:avLst/>
          </a:prstGeom>
          <a:noFill/>
          <a:ln w="0">
            <a:noFill/>
          </a:ln>
        </p:spPr>
        <p:txBody>
          <a:bodyPr lIns="0" rIns="0" tIns="0" bIns="0" anchor="t">
            <a:normAutofit fontScale="93000"/>
          </a:bodyPr>
          <a:p>
            <a:pPr marL="432000" indent="-324000">
              <a:spcBef>
                <a:spcPts val="1417"/>
              </a:spcBef>
              <a:buClr>
                <a:srgbClr val="000000"/>
              </a:buClr>
              <a:buSzPct val="45000"/>
              <a:buFont typeface="Wingdings" charset="2"/>
              <a:buChar char=""/>
            </a:pPr>
            <a:r>
              <a:rPr b="0" lang="uk-UA" sz="3200" spc="-1" strike="noStrike">
                <a:latin typeface="Arial"/>
              </a:rPr>
              <a:t>Для редагування структури клацніть мишею</a:t>
            </a:r>
            <a:endParaRPr b="0" lang="uk-UA" sz="3200" spc="-1" strike="noStrike">
              <a:latin typeface="Arial"/>
            </a:endParaRPr>
          </a:p>
          <a:p>
            <a:pPr lvl="1" marL="864000" indent="-324000">
              <a:spcBef>
                <a:spcPts val="1134"/>
              </a:spcBef>
              <a:buClr>
                <a:srgbClr val="000000"/>
              </a:buClr>
              <a:buSzPct val="75000"/>
              <a:buFont typeface="Symbol" charset="2"/>
              <a:buChar char=""/>
            </a:pPr>
            <a:r>
              <a:rPr b="0" lang="uk-UA" sz="2800" spc="-1" strike="noStrike">
                <a:latin typeface="Arial"/>
              </a:rPr>
              <a:t>Другий рівень структури</a:t>
            </a:r>
            <a:endParaRPr b="0" lang="uk-UA" sz="2800" spc="-1" strike="noStrike">
              <a:latin typeface="Arial"/>
            </a:endParaRPr>
          </a:p>
          <a:p>
            <a:pPr lvl="2" marL="1296000" indent="-288000">
              <a:spcBef>
                <a:spcPts val="850"/>
              </a:spcBef>
              <a:buClr>
                <a:srgbClr val="000000"/>
              </a:buClr>
              <a:buSzPct val="45000"/>
              <a:buFont typeface="Wingdings" charset="2"/>
              <a:buChar char=""/>
            </a:pPr>
            <a:r>
              <a:rPr b="0" lang="uk-UA" sz="2400" spc="-1" strike="noStrike">
                <a:latin typeface="Arial"/>
              </a:rPr>
              <a:t>Третій рівень структури</a:t>
            </a:r>
            <a:endParaRPr b="0" lang="uk-UA" sz="2400" spc="-1" strike="noStrike">
              <a:latin typeface="Arial"/>
            </a:endParaRPr>
          </a:p>
          <a:p>
            <a:pPr lvl="3" marL="1728000" indent="-216000">
              <a:spcBef>
                <a:spcPts val="567"/>
              </a:spcBef>
              <a:buClr>
                <a:srgbClr val="000000"/>
              </a:buClr>
              <a:buSzPct val="75000"/>
              <a:buFont typeface="Symbol" charset="2"/>
              <a:buChar char=""/>
            </a:pPr>
            <a:r>
              <a:rPr b="0" lang="uk-UA" sz="2000" spc="-1" strike="noStrike">
                <a:latin typeface="Arial"/>
              </a:rPr>
              <a:t>Четвертий рівень структури</a:t>
            </a:r>
            <a:endParaRPr b="0" lang="uk-UA" sz="2000" spc="-1" strike="noStrike">
              <a:latin typeface="Arial"/>
            </a:endParaRPr>
          </a:p>
          <a:p>
            <a:pPr lvl="4" marL="2160000" indent="-216000">
              <a:spcBef>
                <a:spcPts val="283"/>
              </a:spcBef>
              <a:buClr>
                <a:srgbClr val="000000"/>
              </a:buClr>
              <a:buSzPct val="45000"/>
              <a:buFont typeface="Wingdings" charset="2"/>
              <a:buChar char=""/>
            </a:pPr>
            <a:r>
              <a:rPr b="0" lang="uk-UA" sz="2000" spc="-1" strike="noStrike">
                <a:latin typeface="Arial"/>
              </a:rPr>
              <a:t>П'ятий рівень структури</a:t>
            </a:r>
            <a:endParaRPr b="0" lang="uk-UA" sz="2000" spc="-1" strike="noStrike">
              <a:latin typeface="Arial"/>
            </a:endParaRPr>
          </a:p>
          <a:p>
            <a:pPr lvl="5" marL="2592000" indent="-216000">
              <a:spcBef>
                <a:spcPts val="283"/>
              </a:spcBef>
              <a:buClr>
                <a:srgbClr val="000000"/>
              </a:buClr>
              <a:buSzPct val="45000"/>
              <a:buFont typeface="Wingdings" charset="2"/>
              <a:buChar char=""/>
            </a:pPr>
            <a:r>
              <a:rPr b="0" lang="uk-UA" sz="2000" spc="-1" strike="noStrike">
                <a:latin typeface="Arial"/>
              </a:rPr>
              <a:t>Шостий рівень структури</a:t>
            </a:r>
            <a:endParaRPr b="0" lang="uk-UA" sz="2000" spc="-1" strike="noStrike">
              <a:latin typeface="Arial"/>
            </a:endParaRPr>
          </a:p>
          <a:p>
            <a:pPr lvl="6" marL="3024000" indent="-216000">
              <a:spcBef>
                <a:spcPts val="283"/>
              </a:spcBef>
              <a:buClr>
                <a:srgbClr val="000000"/>
              </a:buClr>
              <a:buSzPct val="45000"/>
              <a:buFont typeface="Wingdings" charset="2"/>
              <a:buChar char=""/>
            </a:pPr>
            <a:r>
              <a:rPr b="0" lang="uk-UA" sz="2000" spc="-1" strike="noStrike">
                <a:latin typeface="Arial"/>
              </a:rPr>
              <a:t>Сьомий рівень структури</a:t>
            </a:r>
            <a:endParaRPr b="0" lang="uk-UA"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311760" y="418320"/>
            <a:ext cx="8519040" cy="624600"/>
          </a:xfrm>
          <a:prstGeom prst="rect">
            <a:avLst/>
          </a:prstGeom>
          <a:noFill/>
          <a:ln w="0">
            <a:noFill/>
          </a:ln>
        </p:spPr>
        <p:txBody>
          <a:bodyPr lIns="0" rIns="0" tIns="0" bIns="0" anchor="ctr">
            <a:noAutofit/>
          </a:bodyPr>
          <a:p>
            <a:r>
              <a:rPr b="0" lang="uk-UA" sz="1800" spc="-1" strike="noStrike">
                <a:latin typeface="Arial"/>
              </a:rPr>
              <a:t>Для правки тексту заголовка клацніть мишею</a:t>
            </a:r>
            <a:endParaRPr b="0" lang="uk-UA" sz="1800" spc="-1" strike="noStrike">
              <a:latin typeface="Arial"/>
            </a:endParaRPr>
          </a:p>
        </p:txBody>
      </p:sp>
      <p:sp>
        <p:nvSpPr>
          <p:cNvPr id="77" name="PlaceHolder 2"/>
          <p:cNvSpPr>
            <a:spLocks noGrp="1"/>
          </p:cNvSpPr>
          <p:nvPr>
            <p:ph type="body"/>
          </p:nvPr>
        </p:nvSpPr>
        <p:spPr>
          <a:xfrm>
            <a:off x="457200" y="1203480"/>
            <a:ext cx="8228880" cy="2982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1800" spc="-1" strike="noStrike">
                <a:latin typeface="Arial"/>
              </a:rPr>
              <a:t>Для редагування структури клацніть мишею</a:t>
            </a:r>
            <a:endParaRPr b="0" lang="uk-UA" sz="1800" spc="-1" strike="noStrike">
              <a:latin typeface="Arial"/>
            </a:endParaRPr>
          </a:p>
          <a:p>
            <a:pPr lvl="1" marL="864000" indent="-324000">
              <a:spcBef>
                <a:spcPts val="1134"/>
              </a:spcBef>
              <a:buClr>
                <a:srgbClr val="000000"/>
              </a:buClr>
              <a:buSzPct val="75000"/>
              <a:buFont typeface="Symbol" charset="2"/>
              <a:buChar char=""/>
            </a:pPr>
            <a:r>
              <a:rPr b="0" lang="uk-UA" sz="1800" spc="-1" strike="noStrike">
                <a:latin typeface="Arial"/>
              </a:rPr>
              <a:t>Другий рівень структури</a:t>
            </a:r>
            <a:endParaRPr b="0" lang="uk-UA" sz="1800" spc="-1" strike="noStrike">
              <a:latin typeface="Arial"/>
            </a:endParaRPr>
          </a:p>
          <a:p>
            <a:pPr lvl="2" marL="1296000" indent="-288000">
              <a:spcBef>
                <a:spcPts val="850"/>
              </a:spcBef>
              <a:buClr>
                <a:srgbClr val="000000"/>
              </a:buClr>
              <a:buSzPct val="45000"/>
              <a:buFont typeface="Wingdings" charset="2"/>
              <a:buChar char=""/>
            </a:pPr>
            <a:r>
              <a:rPr b="0" lang="uk-UA" sz="1800" spc="-1" strike="noStrike">
                <a:latin typeface="Arial"/>
              </a:rPr>
              <a:t>Третій рівень структури</a:t>
            </a:r>
            <a:endParaRPr b="0" lang="uk-UA" sz="1800" spc="-1" strike="noStrike">
              <a:latin typeface="Arial"/>
            </a:endParaRPr>
          </a:p>
          <a:p>
            <a:pPr lvl="3" marL="1728000" indent="-216000">
              <a:spcBef>
                <a:spcPts val="567"/>
              </a:spcBef>
              <a:buClr>
                <a:srgbClr val="000000"/>
              </a:buClr>
              <a:buSzPct val="75000"/>
              <a:buFont typeface="Symbol" charset="2"/>
              <a:buChar char=""/>
            </a:pPr>
            <a:r>
              <a:rPr b="0" lang="uk-UA" sz="1800" spc="-1" strike="noStrike">
                <a:latin typeface="Arial"/>
              </a:rPr>
              <a:t>Четвертий рівень структури</a:t>
            </a:r>
            <a:endParaRPr b="0" lang="uk-UA" sz="1800" spc="-1" strike="noStrike">
              <a:latin typeface="Arial"/>
            </a:endParaRPr>
          </a:p>
          <a:p>
            <a:pPr lvl="4" marL="2160000" indent="-216000">
              <a:spcBef>
                <a:spcPts val="283"/>
              </a:spcBef>
              <a:buClr>
                <a:srgbClr val="000000"/>
              </a:buClr>
              <a:buSzPct val="45000"/>
              <a:buFont typeface="Wingdings" charset="2"/>
              <a:buChar char=""/>
            </a:pPr>
            <a:r>
              <a:rPr b="0" lang="uk-UA" sz="1800" spc="-1" strike="noStrike">
                <a:latin typeface="Arial"/>
              </a:rPr>
              <a:t>П'ятий рівень структури</a:t>
            </a:r>
            <a:endParaRPr b="0" lang="uk-UA" sz="1800" spc="-1" strike="noStrike">
              <a:latin typeface="Arial"/>
            </a:endParaRPr>
          </a:p>
          <a:p>
            <a:pPr lvl="5" marL="2592000" indent="-216000">
              <a:spcBef>
                <a:spcPts val="283"/>
              </a:spcBef>
              <a:buClr>
                <a:srgbClr val="000000"/>
              </a:buClr>
              <a:buSzPct val="45000"/>
              <a:buFont typeface="Wingdings" charset="2"/>
              <a:buChar char=""/>
            </a:pPr>
            <a:r>
              <a:rPr b="0" lang="uk-UA" sz="1800" spc="-1" strike="noStrike">
                <a:latin typeface="Arial"/>
              </a:rPr>
              <a:t>Шостий рівень структури</a:t>
            </a:r>
            <a:endParaRPr b="0" lang="uk-UA" sz="1800" spc="-1" strike="noStrike">
              <a:latin typeface="Arial"/>
            </a:endParaRPr>
          </a:p>
          <a:p>
            <a:pPr lvl="6" marL="3024000" indent="-216000">
              <a:spcBef>
                <a:spcPts val="283"/>
              </a:spcBef>
              <a:buClr>
                <a:srgbClr val="000000"/>
              </a:buClr>
              <a:buSzPct val="45000"/>
              <a:buFont typeface="Wingdings" charset="2"/>
              <a:buChar char=""/>
            </a:pPr>
            <a:r>
              <a:rPr b="0" lang="uk-UA" sz="1800" spc="-1" strike="noStrike">
                <a:latin typeface="Arial"/>
              </a:rPr>
              <a:t>Сьомий рівень структури</a:t>
            </a:r>
            <a:endParaRPr b="0" lang="uk-UA"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6.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title"/>
          </p:nvPr>
        </p:nvSpPr>
        <p:spPr>
          <a:xfrm>
            <a:off x="311760" y="771480"/>
            <a:ext cx="8519040" cy="719280"/>
          </a:xfrm>
          <a:prstGeom prst="rect">
            <a:avLst/>
          </a:prstGeom>
          <a:noFill/>
          <a:ln w="0">
            <a:noFill/>
          </a:ln>
        </p:spPr>
        <p:txBody>
          <a:bodyPr lIns="0" rIns="0" tIns="91440" bIns="91440" anchor="b">
            <a:noAutofit/>
          </a:bodyPr>
          <a:p>
            <a:pPr>
              <a:lnSpc>
                <a:spcPct val="100000"/>
              </a:lnSpc>
              <a:tabLst>
                <a:tab algn="l" pos="0"/>
              </a:tabLst>
            </a:pPr>
            <a:r>
              <a:rPr b="0" lang="ru" sz="2680" spc="-1" strike="noStrike">
                <a:solidFill>
                  <a:srgbClr val="000000"/>
                </a:solidFill>
                <a:latin typeface="Arial"/>
                <a:ea typeface="Arial"/>
              </a:rPr>
              <a:t>“</a:t>
            </a:r>
            <a:r>
              <a:rPr b="1" lang="ru" sz="3200" spc="-1" strike="noStrike">
                <a:solidFill>
                  <a:srgbClr val="000000"/>
                </a:solidFill>
                <a:latin typeface="Arial"/>
                <a:ea typeface="Arial"/>
              </a:rPr>
              <a:t>Пам’ятай про жерт Голодомору</a:t>
            </a:r>
            <a:r>
              <a:rPr b="0" lang="ru" sz="2680" spc="-1" strike="noStrike">
                <a:solidFill>
                  <a:srgbClr val="000000"/>
                </a:solidFill>
                <a:latin typeface="Arial"/>
                <a:ea typeface="Arial"/>
              </a:rPr>
              <a:t>”</a:t>
            </a:r>
            <a:endParaRPr b="0" lang="uk-UA" sz="2680" spc="-1" strike="noStrike">
              <a:latin typeface="Arial"/>
            </a:endParaRPr>
          </a:p>
        </p:txBody>
      </p:sp>
      <p:sp>
        <p:nvSpPr>
          <p:cNvPr id="115" name="AutoShape 4"/>
          <p:cNvSpPr/>
          <p:nvPr/>
        </p:nvSpPr>
        <p:spPr>
          <a:xfrm>
            <a:off x="155520" y="-144360"/>
            <a:ext cx="304200" cy="304200"/>
          </a:xfrm>
          <a:prstGeom prst="rect">
            <a:avLst/>
          </a:prstGeom>
          <a:noFill/>
          <a:ln w="0">
            <a:noFill/>
          </a:ln>
        </p:spPr>
        <p:style>
          <a:lnRef idx="0"/>
          <a:fillRef idx="0"/>
          <a:effectRef idx="0"/>
          <a:fontRef idx="minor"/>
        </p:style>
      </p:sp>
      <p:pic>
        <p:nvPicPr>
          <p:cNvPr id="116" name="Picture 5" descr=""/>
          <p:cNvPicPr/>
          <p:nvPr/>
        </p:nvPicPr>
        <p:blipFill>
          <a:blip r:embed="rId1"/>
          <a:stretch/>
        </p:blipFill>
        <p:spPr>
          <a:xfrm>
            <a:off x="1259640" y="1995840"/>
            <a:ext cx="4896000" cy="2704680"/>
          </a:xfrm>
          <a:prstGeom prst="rect">
            <a:avLst/>
          </a:prstGeom>
          <a:ln w="9525">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p:nvPr>
        </p:nvSpPr>
        <p:spPr>
          <a:xfrm>
            <a:off x="180000" y="339480"/>
            <a:ext cx="6411240" cy="4155480"/>
          </a:xfrm>
          <a:prstGeom prst="rect">
            <a:avLst/>
          </a:prstGeom>
          <a:noFill/>
          <a:ln w="0">
            <a:noFill/>
          </a:ln>
        </p:spPr>
        <p:txBody>
          <a:bodyPr lIns="0" rIns="0" tIns="91440" bIns="91440" anchor="t">
            <a:noAutofit/>
          </a:bodyPr>
          <a:p>
            <a:pPr marL="432000" indent="-324000" algn="just">
              <a:lnSpc>
                <a:spcPct val="100000"/>
              </a:lnSpc>
              <a:spcBef>
                <a:spcPts val="1417"/>
              </a:spcBef>
              <a:buClr>
                <a:srgbClr val="000000"/>
              </a:buClr>
              <a:buSzPct val="45000"/>
              <a:buFont typeface="Wingdings" charset="2"/>
              <a:buChar char=""/>
            </a:pPr>
            <a:r>
              <a:rPr b="1" lang="ru-RU" sz="1100" spc="-1" strike="noStrike">
                <a:latin typeface="Arial"/>
              </a:rPr>
              <a:t>Реалізація плану з організації штучного  голоду.</a:t>
            </a:r>
            <a:endParaRPr b="0" lang="uk-UA" sz="1100" spc="-1" strike="noStrike">
              <a:latin typeface="Arial"/>
            </a:endParaRPr>
          </a:p>
          <a:p>
            <a:pPr marL="432000" indent="-324000" algn="just">
              <a:lnSpc>
                <a:spcPct val="100000"/>
              </a:lnSpc>
              <a:spcBef>
                <a:spcPts val="1417"/>
              </a:spcBef>
              <a:buClr>
                <a:srgbClr val="000000"/>
              </a:buClr>
              <a:buSzPct val="45000"/>
              <a:buFont typeface="Wingdings" charset="2"/>
              <a:buChar char=""/>
            </a:pPr>
            <a:r>
              <a:rPr b="1" lang="ru-RU" sz="1100" spc="-1" strike="noStrike">
                <a:latin typeface="Arial"/>
              </a:rPr>
              <a:t>Україні нав’язують завідомо нереальні до виконання плани із хлібозаготівель.</a:t>
            </a:r>
            <a:endParaRPr b="0" lang="uk-UA" sz="1100" spc="-1" strike="noStrike">
              <a:latin typeface="Arial"/>
            </a:endParaRPr>
          </a:p>
          <a:p>
            <a:pPr marL="432000" indent="-324000" algn="just">
              <a:lnSpc>
                <a:spcPct val="100000"/>
              </a:lnSpc>
              <a:spcBef>
                <a:spcPts val="1417"/>
              </a:spcBef>
              <a:buClr>
                <a:srgbClr val="000000"/>
              </a:buClr>
              <a:buSzPct val="45000"/>
              <a:buFont typeface="Wingdings" charset="2"/>
              <a:buChar char=""/>
            </a:pPr>
            <a:r>
              <a:rPr b="1" lang="ru-RU" sz="1100" spc="-1" strike="noStrike">
                <a:latin typeface="Arial"/>
              </a:rPr>
              <a:t>Ухвалюється постанова про “охорону соціалістичної власності”, або “закон про п’ять колосків”.</a:t>
            </a:r>
            <a:endParaRPr b="0" lang="uk-UA" sz="1100" spc="-1" strike="noStrike">
              <a:latin typeface="Arial"/>
            </a:endParaRPr>
          </a:p>
          <a:p>
            <a:pPr marL="432000" indent="-324000" algn="just">
              <a:lnSpc>
                <a:spcPct val="100000"/>
              </a:lnSpc>
              <a:spcBef>
                <a:spcPts val="1417"/>
              </a:spcBef>
              <a:buClr>
                <a:srgbClr val="000000"/>
              </a:buClr>
              <a:buSzPct val="45000"/>
              <a:buFont typeface="Wingdings" charset="2"/>
              <a:buChar char=""/>
            </a:pPr>
            <a:r>
              <a:rPr b="1" lang="uk-UA" sz="1100" spc="-1" strike="noStrike">
                <a:latin typeface="Arial"/>
              </a:rPr>
              <a:t>В Україну направляється спеціальна комісія із хлібозаготівель на чолі із керівником уряду СРСР Молотовим. Її завдання – посилення репресій і збільшення вилучення зерна в українських селян.</a:t>
            </a:r>
            <a:endParaRPr b="0" lang="uk-UA" sz="1100" spc="-1" strike="noStrike">
              <a:latin typeface="Arial"/>
            </a:endParaRPr>
          </a:p>
          <a:p>
            <a:pPr marL="432000" indent="-324000" algn="just">
              <a:lnSpc>
                <a:spcPct val="100000"/>
              </a:lnSpc>
              <a:spcBef>
                <a:spcPts val="1417"/>
              </a:spcBef>
              <a:buClr>
                <a:srgbClr val="000000"/>
              </a:buClr>
              <a:buSzPct val="45000"/>
              <a:buFont typeface="Wingdings" charset="2"/>
              <a:buChar char=""/>
            </a:pPr>
            <a:r>
              <a:rPr b="1" lang="ru-RU" sz="1100" spc="-1" strike="noStrike">
                <a:latin typeface="Arial"/>
              </a:rPr>
              <a:t>Організовуються загони для пошуку і конфіскації зерна, інших продуктів, худоби  у приватних господарствах. До кампанії залучається весь особовий склад міліції, органів держбезпеки та місцеві члени комуністичної партії і комсомолу.</a:t>
            </a:r>
            <a:endParaRPr b="0" lang="uk-UA" sz="1100" spc="-1" strike="noStrike">
              <a:latin typeface="Arial"/>
            </a:endParaRPr>
          </a:p>
          <a:p>
            <a:pPr marL="432000" indent="-324000" algn="just">
              <a:lnSpc>
                <a:spcPct val="100000"/>
              </a:lnSpc>
              <a:spcBef>
                <a:spcPts val="1417"/>
              </a:spcBef>
              <a:buClr>
                <a:srgbClr val="000000"/>
              </a:buClr>
              <a:buSzPct val="45000"/>
              <a:buFont typeface="Wingdings" charset="2"/>
              <a:buChar char=""/>
            </a:pPr>
            <a:r>
              <a:rPr b="1" lang="uk-UA" sz="1100" spc="-1" strike="noStrike">
                <a:latin typeface="Arial"/>
              </a:rPr>
              <a:t>Спецоргани розробляють спеціальну таємну операцію зі знешкодження всіх, хто міг би чинити опір повному вилученню хліба. Операція охоплювала 243 райони України.</a:t>
            </a:r>
            <a:endParaRPr b="0" lang="uk-UA" sz="1100" spc="-1" strike="noStrike">
              <a:latin typeface="Arial"/>
            </a:endParaRPr>
          </a:p>
          <a:p>
            <a:pPr marL="432000" indent="-324000" algn="just">
              <a:lnSpc>
                <a:spcPct val="100000"/>
              </a:lnSpc>
              <a:spcBef>
                <a:spcPts val="1417"/>
              </a:spcBef>
              <a:buClr>
                <a:srgbClr val="000000"/>
              </a:buClr>
              <a:buSzPct val="45000"/>
              <a:buFont typeface="Wingdings" charset="2"/>
              <a:buChar char=""/>
            </a:pPr>
            <a:r>
              <a:rPr b="1" lang="uk-UA" sz="1100" spc="-1" strike="noStrike">
                <a:latin typeface="Arial"/>
              </a:rPr>
              <a:t>Під час голоду тоталітарна влада не лише не припинила примусове відбирання їжі, а й відхилила допомогу з-за кордону та кинула всі сили на ізоляцію голодуючих районів. Армія, загони НКВД оточили українські міста  та залізничні станції, бо селяни втечею намагалися врятуватися від голодної смерті. Мешканцям сіл забороняли виїжджати в інші регіони СРСР. Хліб вилучався, продавався до інших країн за валюту, яку спрямовували на закупівлю верстатів та іншого обладнання для промислових підприємств.</a:t>
            </a:r>
            <a:endParaRPr b="0" lang="uk-UA" sz="11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p:nvPr>
        </p:nvSpPr>
        <p:spPr>
          <a:xfrm>
            <a:off x="180000" y="1080000"/>
            <a:ext cx="6411240" cy="3414960"/>
          </a:xfrm>
          <a:prstGeom prst="rect">
            <a:avLst/>
          </a:prstGeom>
          <a:noFill/>
          <a:ln w="0">
            <a:noFill/>
          </a:ln>
        </p:spPr>
        <p:txBody>
          <a:bodyPr lIns="0" rIns="0" tIns="91440" bIns="91440" anchor="t">
            <a:normAutofit fontScale="61000"/>
          </a:bodyPr>
          <a:p>
            <a:pPr marL="432000" indent="-324000" algn="just">
              <a:lnSpc>
                <a:spcPct val="100000"/>
              </a:lnSpc>
              <a:spcBef>
                <a:spcPts val="1417"/>
              </a:spcBef>
              <a:buClr>
                <a:srgbClr val="000000"/>
              </a:buClr>
              <a:buSzPct val="45000"/>
              <a:buFont typeface="Wingdings" charset="2"/>
              <a:buChar char=""/>
            </a:pPr>
            <a:r>
              <a:rPr b="0" lang="uk-UA" sz="3200" spc="-1" strike="noStrike">
                <a:latin typeface="Arial"/>
              </a:rPr>
              <a:t>За даними вчених, найбільше постраждали лісостепові регіони України із давніми козацькими традиціями – Полтавщина, Черкащина, Кіровоградщина, Київщина. У цих регіонах в окремих районах упродовж 1933 року вимерло понад половини населення. Смертність перевищувала середній рівень у 8–9 і більше разів. У нинішніх  Вінницькій, Одеській, Дніпропетровській областях рівень смертності був вищий у 5-6 разів, у Донецькій і Луганській області – у 3–4 рази.</a:t>
            </a:r>
            <a:endParaRPr b="0" lang="uk-UA" sz="32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p:nvPr>
        </p:nvSpPr>
        <p:spPr>
          <a:xfrm>
            <a:off x="180000" y="555480"/>
            <a:ext cx="6411240" cy="3939480"/>
          </a:xfrm>
          <a:prstGeom prst="rect">
            <a:avLst/>
          </a:prstGeom>
          <a:noFill/>
          <a:ln w="0">
            <a:noFill/>
          </a:ln>
        </p:spPr>
        <p:txBody>
          <a:bodyPr lIns="0" rIns="0" tIns="91440" bIns="91440" anchor="t">
            <a:normAutofit fontScale="63000"/>
          </a:bodyPr>
          <a:p>
            <a:pPr marL="432000" indent="-324000" algn="just">
              <a:lnSpc>
                <a:spcPct val="100000"/>
              </a:lnSpc>
              <a:spcBef>
                <a:spcPts val="1417"/>
              </a:spcBef>
              <a:buClr>
                <a:srgbClr val="000000"/>
              </a:buClr>
              <a:buSzPct val="45000"/>
              <a:buFont typeface="Wingdings" charset="2"/>
              <a:buChar char=""/>
            </a:pPr>
            <a:r>
              <a:rPr b="0" lang="uk-UA" sz="3200" spc="-1" strike="noStrike">
                <a:latin typeface="Arial"/>
              </a:rPr>
              <a:t>Населення Західної України, яка на той час перебувала у складі Польщі, не залишилося байдужим до горя українців по той бік Збруча. Одним із найпотужніших був голос митрополита Української греко-католицької церкви Андрея Шептицького. 24 липня 1933 року він проголосив відозву “Україна в передсмертних судорогах”. Наступного дня 35 громадських організацій і партій у Львові об’єдналися в Український громадський комітет рятунку України, який став координатором допомоги жертвам і поширення інформації про цей злочин.</a:t>
            </a:r>
            <a:endParaRPr b="0" lang="uk-UA" sz="3200" spc="-1" strike="noStrike">
              <a:latin typeface="Arial"/>
            </a:endParaRPr>
          </a:p>
        </p:txBody>
      </p:sp>
      <p:pic>
        <p:nvPicPr>
          <p:cNvPr id="131" name="Picture 1" descr=""/>
          <p:cNvPicPr/>
          <p:nvPr/>
        </p:nvPicPr>
        <p:blipFill>
          <a:blip r:embed="rId1"/>
          <a:stretch/>
        </p:blipFill>
        <p:spPr>
          <a:xfrm>
            <a:off x="6660360" y="2283840"/>
            <a:ext cx="2303640" cy="2735640"/>
          </a:xfrm>
          <a:prstGeom prst="rect">
            <a:avLst/>
          </a:prstGeom>
          <a:ln w="9525">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subTitle"/>
          </p:nvPr>
        </p:nvSpPr>
        <p:spPr>
          <a:xfrm>
            <a:off x="311760" y="555480"/>
            <a:ext cx="6203880" cy="4011840"/>
          </a:xfrm>
          <a:prstGeom prst="rect">
            <a:avLst/>
          </a:prstGeom>
          <a:noFill/>
          <a:ln w="0">
            <a:noFill/>
          </a:ln>
        </p:spPr>
        <p:txBody>
          <a:bodyPr lIns="0" rIns="0" tIns="0" bIns="0" anchor="ctr">
            <a:noAutofit/>
          </a:bodyPr>
          <a:p>
            <a:pPr algn="just">
              <a:lnSpc>
                <a:spcPct val="100000"/>
              </a:lnSpc>
            </a:pPr>
            <a:r>
              <a:rPr b="0" lang="uk-UA" sz="1800" spc="-1" strike="noStrike">
                <a:latin typeface="Arial"/>
              </a:rPr>
              <a:t>Навесні 1932 року україномовні газети Галичини «Діло», «Нова зоря», «Нове село», «За Україну», «Боротьба» публікували десятки свідчень біженців із Великої України про жахіття, які там коїлись.</a:t>
            </a:r>
            <a:br/>
            <a:br/>
            <a:r>
              <a:rPr b="0" lang="uk-UA" sz="1800" spc="-1" strike="noStrike">
                <a:latin typeface="Arial"/>
              </a:rPr>
              <a:t>Так, газета «Діло» оприлюднила лист робітника з Юзівки: «Зараз СРСР – країна жахливого голоду. Вулиці міст забиті нашим трудовим братом, який гине з голоду. З кожним днем більше прибуває голодних в міста… Для чого було забирати восени, зимою і весною останній хліб до зернини, для чого ходили залізні мітли, для чого залишали селян і цілі радгоспи, колгоспи без хліба і відправляли ввесь хліб за кордон, що внаслідок цього – країна Рад зісталася голодною, холодною, голою, босою?!»</a:t>
            </a:r>
            <a:endParaRPr b="0" lang="uk-UA" sz="1800" spc="-1" strike="noStrike">
              <a:latin typeface="Arial"/>
            </a:endParaRPr>
          </a:p>
        </p:txBody>
      </p:sp>
      <p:pic>
        <p:nvPicPr>
          <p:cNvPr id="133" name="Picture 2" descr="Реакція Галичини на Голодомор 1932-1933"/>
          <p:cNvPicPr/>
          <p:nvPr/>
        </p:nvPicPr>
        <p:blipFill>
          <a:blip r:embed="rId1"/>
          <a:stretch/>
        </p:blipFill>
        <p:spPr>
          <a:xfrm>
            <a:off x="6732360" y="2571840"/>
            <a:ext cx="2303640" cy="159948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subTitle"/>
          </p:nvPr>
        </p:nvSpPr>
        <p:spPr>
          <a:xfrm>
            <a:off x="311760" y="411480"/>
            <a:ext cx="6563880" cy="4155840"/>
          </a:xfrm>
          <a:prstGeom prst="rect">
            <a:avLst/>
          </a:prstGeom>
          <a:noFill/>
          <a:ln w="0">
            <a:noFill/>
          </a:ln>
        </p:spPr>
        <p:txBody>
          <a:bodyPr lIns="0" rIns="0" tIns="0" bIns="0" anchor="ctr">
            <a:noAutofit/>
          </a:bodyPr>
          <a:p>
            <a:pPr algn="just">
              <a:lnSpc>
                <a:spcPct val="100000"/>
              </a:lnSpc>
            </a:pPr>
            <a:r>
              <a:rPr b="1" lang="uk-UA" sz="1800" spc="-1" strike="noStrike">
                <a:latin typeface="Arial"/>
              </a:rPr>
              <a:t>У 1933 році в Західній Україні громадські організації і партії об’єдналися в український комітет рятунку українців, який зібрав найбільше грошей для постраждалих, які переслав на конкретні адреси людям, допомагав утікачам облаштуватись у Польщі. Однак лише кілька десятків родин отримали допомогу від комітету, бо, або ж більшовики повертали продукти й гроші, або ж просто вилучали.</a:t>
            </a:r>
            <a:br/>
            <a:br/>
            <a:r>
              <a:rPr b="1" lang="uk-UA" sz="1800" spc="-1" strike="noStrike">
                <a:latin typeface="Arial"/>
              </a:rPr>
              <a:t>Попри те, що Москва заперечувала голод, радянська влада створила мережу магазинів, де за спекулятивними цінами продавали продукти, обмінювали їх на цінні речі, наголошує історик Ярослав Папуга, автор книжки «Західна Україні і Голодомор: 1932-1933 роки».</a:t>
            </a:r>
            <a:endParaRPr b="0" lang="uk-UA"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p:nvPr>
        </p:nvSpPr>
        <p:spPr>
          <a:xfrm>
            <a:off x="180000" y="1080000"/>
            <a:ext cx="6411240" cy="3414960"/>
          </a:xfrm>
          <a:prstGeom prst="rect">
            <a:avLst/>
          </a:prstGeom>
          <a:noFill/>
          <a:ln w="0">
            <a:noFill/>
          </a:ln>
        </p:spPr>
        <p:txBody>
          <a:bodyPr lIns="0" rIns="0" tIns="91440" bIns="91440" anchor="t">
            <a:normAutofit fontScale="60000"/>
          </a:bodyPr>
          <a:p>
            <a:pPr marL="432000" indent="-324000" algn="just">
              <a:lnSpc>
                <a:spcPct val="100000"/>
              </a:lnSpc>
              <a:spcBef>
                <a:spcPts val="1417"/>
              </a:spcBef>
              <a:buClr>
                <a:srgbClr val="000000"/>
              </a:buClr>
              <a:buSzPct val="45000"/>
              <a:buFont typeface="Wingdings" charset="2"/>
              <a:buChar char=""/>
            </a:pPr>
            <a:r>
              <a:rPr b="0" lang="uk-UA" sz="3200" spc="-1" strike="noStrike">
                <a:latin typeface="Arial"/>
              </a:rPr>
              <a:t>29 вересня 1933 року завдяки зусиллям українських діячів на засідання Ради Ліги Націй її президент Йоган Людвіґ Мовінкель (прем’єр-міністр Норвегії) ініціював обговорення голоду у радянській Україні. Рада передала це питання до Міжнародного товариства Червоного Хреста. Але Москва відкинула пропоновану допомогу голодуючим людям. У жовтні 1933 року в австрійській столиці Відні за ініціативою кардинала Теодора Інніцера створено спеціальний комітет для надання допомоги жителям радянської України.</a:t>
            </a:r>
            <a:endParaRPr b="0" lang="uk-UA" sz="32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p:nvPr>
        </p:nvSpPr>
        <p:spPr>
          <a:xfrm>
            <a:off x="180000" y="555480"/>
            <a:ext cx="6411240" cy="3939480"/>
          </a:xfrm>
          <a:prstGeom prst="rect">
            <a:avLst/>
          </a:prstGeom>
          <a:noFill/>
          <a:ln w="0">
            <a:noFill/>
          </a:ln>
        </p:spPr>
        <p:txBody>
          <a:bodyPr lIns="0" rIns="0" tIns="91440" bIns="91440" anchor="t">
            <a:normAutofit fontScale="73000"/>
          </a:bodyPr>
          <a:p>
            <a:pPr marL="432000" indent="-324000" algn="just">
              <a:lnSpc>
                <a:spcPct val="100000"/>
              </a:lnSpc>
              <a:spcBef>
                <a:spcPts val="1417"/>
              </a:spcBef>
              <a:buClr>
                <a:srgbClr val="000000"/>
              </a:buClr>
              <a:buSzPct val="45000"/>
              <a:buFont typeface="Wingdings" charset="2"/>
              <a:buChar char=""/>
            </a:pPr>
            <a:r>
              <a:rPr b="0" lang="uk-UA" sz="3200" spc="-1" strike="noStrike">
                <a:latin typeface="Arial"/>
              </a:rPr>
              <a:t>У 1934 році з’являються перші книги, в яких розкриваються теми Голодомору в Україні. Американський журналіст та історик Вільям Генрі Чемберлин, який зумів відвідати Україну у жовтні 1933-го, наступного року оприлюднив факти про Голодомор у книзі “Залізна доба Росії”. У 1934 році було видано і перший художній твір про Голодомор в Україні – роман “Марія” українського письменника Уласа Самчука.</a:t>
            </a:r>
            <a:endParaRPr b="0" lang="uk-UA" sz="3200" spc="-1" strike="noStrike">
              <a:latin typeface="Arial"/>
            </a:endParaRPr>
          </a:p>
        </p:txBody>
      </p:sp>
      <p:pic>
        <p:nvPicPr>
          <p:cNvPr id="137" name="Picture 3" descr=""/>
          <p:cNvPicPr/>
          <p:nvPr/>
        </p:nvPicPr>
        <p:blipFill>
          <a:blip r:embed="rId1"/>
          <a:stretch/>
        </p:blipFill>
        <p:spPr>
          <a:xfrm>
            <a:off x="6876360" y="2355840"/>
            <a:ext cx="1713960" cy="2666160"/>
          </a:xfrm>
          <a:prstGeom prst="rect">
            <a:avLst/>
          </a:prstGeom>
          <a:ln w="9525">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p:nvPr>
        </p:nvSpPr>
        <p:spPr>
          <a:xfrm>
            <a:off x="180000" y="555480"/>
            <a:ext cx="6411240" cy="3939480"/>
          </a:xfrm>
          <a:prstGeom prst="rect">
            <a:avLst/>
          </a:prstGeom>
          <a:noFill/>
          <a:ln w="0">
            <a:noFill/>
          </a:ln>
        </p:spPr>
        <p:txBody>
          <a:bodyPr lIns="0" rIns="0" tIns="91440" bIns="91440" anchor="t">
            <a:normAutofit fontScale="67000"/>
          </a:bodyPr>
          <a:p>
            <a:pPr algn="just">
              <a:lnSpc>
                <a:spcPct val="100000"/>
              </a:lnSpc>
            </a:pPr>
            <a:r>
              <a:rPr b="0" lang="uk-UA" sz="3200" spc="-1" strike="noStrike">
                <a:latin typeface="Arial"/>
              </a:rPr>
              <a:t>1953 року американський юрист Рафаель Лемкін, який запровадив у світову правову термінологію термін “геноцид”, охарактеризував Голодомор як “класичний приклад геноциду”.</a:t>
            </a:r>
            <a:endParaRPr b="0" lang="uk-UA" sz="3200" spc="-1" strike="noStrike">
              <a:latin typeface="Arial"/>
            </a:endParaRPr>
          </a:p>
          <a:p>
            <a:pPr algn="just">
              <a:lnSpc>
                <a:spcPct val="100000"/>
              </a:lnSpc>
            </a:pPr>
            <a:r>
              <a:rPr b="0" lang="uk-UA" sz="3200" spc="-1" strike="noStrike">
                <a:latin typeface="Arial"/>
              </a:rPr>
              <a:t>Визначальними ж у збереженні пам’яті про Голодомор стали заходи із відзначення його 50-х роковин 1983-го, передусім у США та Канаді, що набули міжнародного розголосу. Тоді ж у канадському місті Едмонтоні спорудили перший пам'ятник жертвам Голодомору.</a:t>
            </a:r>
            <a:endParaRPr b="0" lang="uk-UA" sz="3200" spc="-1" strike="noStrike">
              <a:latin typeface="Arial"/>
            </a:endParaRPr>
          </a:p>
          <a:p>
            <a:pPr algn="just">
              <a:lnSpc>
                <a:spcPct val="100000"/>
              </a:lnSpc>
              <a:spcBef>
                <a:spcPts val="1417"/>
              </a:spcBef>
            </a:pPr>
            <a:endParaRPr b="0" lang="uk-UA" sz="3200" spc="-1" strike="noStrike">
              <a:latin typeface="Arial"/>
            </a:endParaRPr>
          </a:p>
        </p:txBody>
      </p:sp>
      <p:pic>
        <p:nvPicPr>
          <p:cNvPr id="139" name="Picture 2" descr="https://pbs.twimg.com/media/CMw36mxWoAAy1me.jpg"/>
          <p:cNvPicPr/>
          <p:nvPr/>
        </p:nvPicPr>
        <p:blipFill>
          <a:blip r:embed="rId1"/>
          <a:stretch/>
        </p:blipFill>
        <p:spPr>
          <a:xfrm>
            <a:off x="6660360" y="2355840"/>
            <a:ext cx="2375640" cy="266364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p:nvPr>
        </p:nvSpPr>
        <p:spPr>
          <a:xfrm>
            <a:off x="180000" y="555480"/>
            <a:ext cx="6411240" cy="3939480"/>
          </a:xfrm>
          <a:prstGeom prst="rect">
            <a:avLst/>
          </a:prstGeom>
          <a:noFill/>
          <a:ln w="0">
            <a:noFill/>
          </a:ln>
        </p:spPr>
        <p:txBody>
          <a:bodyPr lIns="0" rIns="0" tIns="91440" bIns="91440" anchor="t">
            <a:normAutofit/>
          </a:bodyPr>
          <a:p>
            <a:pPr marL="432000" indent="-324000" algn="just">
              <a:lnSpc>
                <a:spcPct val="100000"/>
              </a:lnSpc>
              <a:spcBef>
                <a:spcPts val="1417"/>
              </a:spcBef>
              <a:buClr>
                <a:srgbClr val="000000"/>
              </a:buClr>
              <a:buSzPct val="45000"/>
              <a:buFont typeface="Wingdings" charset="2"/>
              <a:buChar char=""/>
            </a:pPr>
            <a:r>
              <a:rPr b="0" lang="ru-RU" sz="3200" spc="-1" strike="noStrike">
                <a:latin typeface="Arial"/>
              </a:rPr>
              <a:t>На жовтень 2023-го Голодомор 1932–1933 років в Україні визнали актом геноциду на державному рівні (крім України) парламенти 28 держав.</a:t>
            </a:r>
            <a:endParaRPr b="0" lang="uk-UA" sz="32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subTitle"/>
          </p:nvPr>
        </p:nvSpPr>
        <p:spPr>
          <a:xfrm>
            <a:off x="311760" y="987480"/>
            <a:ext cx="8519040" cy="3579840"/>
          </a:xfrm>
          <a:prstGeom prst="rect">
            <a:avLst/>
          </a:prstGeom>
          <a:noFill/>
          <a:ln w="0">
            <a:noFill/>
          </a:ln>
        </p:spPr>
        <p:txBody>
          <a:bodyPr lIns="0" rIns="0" tIns="0" bIns="0" anchor="ctr">
            <a:noAutofit/>
          </a:bodyPr>
          <a:p>
            <a:pPr algn="ctr"/>
            <a:endParaRPr b="0" lang="uk-UA" sz="3200" spc="-1" strike="noStrike">
              <a:latin typeface="Arial"/>
            </a:endParaRPr>
          </a:p>
        </p:txBody>
      </p:sp>
      <p:pic>
        <p:nvPicPr>
          <p:cNvPr id="142" name="Picture 2" descr=""/>
          <p:cNvPicPr/>
          <p:nvPr/>
        </p:nvPicPr>
        <p:blipFill>
          <a:blip r:embed="rId1"/>
          <a:stretch/>
        </p:blipFill>
        <p:spPr>
          <a:xfrm>
            <a:off x="323640" y="647640"/>
            <a:ext cx="6408000" cy="3847320"/>
          </a:xfrm>
          <a:prstGeom prst="rect">
            <a:avLst/>
          </a:prstGeom>
          <a:ln w="9525">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PlaceHolder 1"/>
          <p:cNvSpPr>
            <a:spLocks noGrp="1"/>
          </p:cNvSpPr>
          <p:nvPr>
            <p:ph/>
          </p:nvPr>
        </p:nvSpPr>
        <p:spPr>
          <a:xfrm>
            <a:off x="311760" y="771480"/>
            <a:ext cx="6292440" cy="3940920"/>
          </a:xfrm>
          <a:prstGeom prst="rect">
            <a:avLst/>
          </a:prstGeom>
          <a:noFill/>
          <a:ln w="0">
            <a:noFill/>
          </a:ln>
        </p:spPr>
        <p:txBody>
          <a:bodyPr lIns="0" rIns="0" tIns="91440" bIns="91440" anchor="t">
            <a:normAutofit fontScale="85000"/>
          </a:bodyPr>
          <a:p>
            <a:pPr marL="432000" indent="-324000" algn="just">
              <a:lnSpc>
                <a:spcPct val="100000"/>
              </a:lnSpc>
              <a:spcBef>
                <a:spcPts val="1417"/>
              </a:spcBef>
              <a:buClr>
                <a:srgbClr val="000000"/>
              </a:buClr>
              <a:buSzPct val="45000"/>
              <a:buFont typeface="Wingdings" charset="2"/>
              <a:buChar char=""/>
            </a:pPr>
            <a:r>
              <a:rPr b="0" lang="uk-UA" sz="3200" spc="-1" strike="noStrike">
                <a:latin typeface="Arial"/>
              </a:rPr>
              <a:t>Мета: вшанувати жертв сталінського геноциду в умовах повномасштабної війни, яка супроводжується геноцидними діями Росії проти українців; згадати про мільйони людських життів, які Україна втратила внаслідок Голодомору і масових штучних голодів.</a:t>
            </a:r>
            <a:endParaRPr b="0" lang="uk-UA" sz="3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8" name="Рисунок 78" descr=""/>
          <p:cNvPicPr/>
          <p:nvPr/>
        </p:nvPicPr>
        <p:blipFill>
          <a:blip r:embed="rId1"/>
          <a:stretch/>
        </p:blipFill>
        <p:spPr>
          <a:xfrm>
            <a:off x="971640" y="195480"/>
            <a:ext cx="7992000" cy="485928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PlaceHolder 1"/>
          <p:cNvSpPr>
            <a:spLocks noGrp="1"/>
          </p:cNvSpPr>
          <p:nvPr>
            <p:ph/>
          </p:nvPr>
        </p:nvSpPr>
        <p:spPr>
          <a:xfrm>
            <a:off x="180000" y="184320"/>
            <a:ext cx="6467760" cy="4674960"/>
          </a:xfrm>
          <a:prstGeom prst="rect">
            <a:avLst/>
          </a:prstGeom>
          <a:noFill/>
          <a:ln w="0">
            <a:noFill/>
          </a:ln>
        </p:spPr>
        <p:txBody>
          <a:bodyPr lIns="0" rIns="0" tIns="91440" bIns="91440" anchor="t">
            <a:normAutofit fontScale="36000"/>
          </a:bodyPr>
          <a:p>
            <a:pPr marL="432000" indent="-324000" algn="just">
              <a:lnSpc>
                <a:spcPct val="100000"/>
              </a:lnSpc>
              <a:spcBef>
                <a:spcPts val="1417"/>
              </a:spcBef>
              <a:buClr>
                <a:srgbClr val="000000"/>
              </a:buClr>
              <a:buSzPct val="45000"/>
              <a:buFont typeface="Wingdings" charset="2"/>
              <a:buChar char=""/>
            </a:pPr>
            <a:r>
              <a:rPr b="1" lang="uk-UA" sz="3200" spc="-1" strike="noStrike">
                <a:latin typeface="Arial"/>
              </a:rPr>
              <a:t>22 листопада Верховна Рада України ухвалила постанову про Заяву у зв'язку з 90-ми роковинами Голодомору 1932-33 років. </a:t>
            </a:r>
            <a:endParaRPr b="0" lang="uk-UA" sz="3200" spc="-1" strike="noStrike">
              <a:latin typeface="Arial"/>
            </a:endParaRPr>
          </a:p>
          <a:p>
            <a:pPr marL="432000" indent="-324000" algn="just">
              <a:lnSpc>
                <a:spcPct val="100000"/>
              </a:lnSpc>
              <a:spcBef>
                <a:spcPts val="1417"/>
              </a:spcBef>
              <a:buClr>
                <a:srgbClr val="000000"/>
              </a:buClr>
              <a:buSzPct val="45000"/>
              <a:buFont typeface="Wingdings" charset="2"/>
              <a:buChar char=""/>
            </a:pPr>
            <a:r>
              <a:rPr b="1" lang="uk-UA" sz="3200" spc="-1" strike="noStrike">
                <a:latin typeface="Arial"/>
              </a:rPr>
              <a:t>Заява спрямована на привернення уваги парламентів та урядів держав світу, міжнародних організацій, усієї міжнародної спільноти до злочину геноциду Українського народу. </a:t>
            </a:r>
            <a:endParaRPr b="0" lang="uk-UA" sz="3200" spc="-1" strike="noStrike">
              <a:latin typeface="Arial"/>
            </a:endParaRPr>
          </a:p>
          <a:p>
            <a:pPr marL="432000" indent="-324000" algn="just">
              <a:lnSpc>
                <a:spcPct val="100000"/>
              </a:lnSpc>
              <a:spcBef>
                <a:spcPts val="1417"/>
              </a:spcBef>
              <a:buClr>
                <a:srgbClr val="000000"/>
              </a:buClr>
              <a:buSzPct val="45000"/>
              <a:buFont typeface="Wingdings" charset="2"/>
              <a:buChar char=""/>
            </a:pPr>
            <a:r>
              <a:rPr b="1" lang="uk-UA" sz="3200" spc="-1" strike="noStrike">
                <a:latin typeface="Arial"/>
              </a:rPr>
              <a:t>Своєю Заявою Верховна Рада України: </a:t>
            </a:r>
            <a:endParaRPr b="0" lang="uk-UA" sz="3200" spc="-1" strike="noStrike">
              <a:latin typeface="Arial"/>
            </a:endParaRPr>
          </a:p>
          <a:p>
            <a:pPr marL="432000" indent="-324000" algn="just">
              <a:lnSpc>
                <a:spcPct val="100000"/>
              </a:lnSpc>
              <a:spcBef>
                <a:spcPts val="1417"/>
              </a:spcBef>
              <a:buClr>
                <a:srgbClr val="000000"/>
              </a:buClr>
              <a:buSzPct val="45000"/>
              <a:buFont typeface="Wingdings" charset="2"/>
              <a:buChar char=""/>
            </a:pPr>
            <a:r>
              <a:rPr b="1" lang="uk-UA" sz="3200" spc="-1" strike="noStrike">
                <a:latin typeface="Arial"/>
              </a:rPr>
              <a:t>вшановує всіх громадян, які пережили цю страшну трагедію, коли штучно створений голод було використано як зброю масового знищення проти Українського народу;</a:t>
            </a:r>
            <a:endParaRPr b="0" lang="uk-UA" sz="3200" spc="-1" strike="noStrike">
              <a:latin typeface="Arial"/>
            </a:endParaRPr>
          </a:p>
          <a:p>
            <a:pPr marL="432000" indent="-324000" algn="just">
              <a:lnSpc>
                <a:spcPct val="100000"/>
              </a:lnSpc>
              <a:spcBef>
                <a:spcPts val="1417"/>
              </a:spcBef>
              <a:buClr>
                <a:srgbClr val="000000"/>
              </a:buClr>
              <a:buSzPct val="45000"/>
              <a:buFont typeface="Wingdings" charset="2"/>
              <a:buChar char=""/>
            </a:pPr>
            <a:r>
              <a:rPr b="1" lang="uk-UA" sz="3200" spc="-1" strike="noStrike">
                <a:latin typeface="Arial"/>
              </a:rPr>
              <a:t>вчергове засуджує злочинні дії тоталітарного режиму СРСР;</a:t>
            </a:r>
            <a:endParaRPr b="0" lang="uk-UA" sz="3200" spc="-1" strike="noStrike">
              <a:latin typeface="Arial"/>
            </a:endParaRPr>
          </a:p>
          <a:p>
            <a:pPr marL="432000" indent="-324000" algn="just">
              <a:lnSpc>
                <a:spcPct val="100000"/>
              </a:lnSpc>
              <a:spcBef>
                <a:spcPts val="1417"/>
              </a:spcBef>
              <a:buClr>
                <a:srgbClr val="000000"/>
              </a:buClr>
              <a:buSzPct val="45000"/>
              <a:buFont typeface="Wingdings" charset="2"/>
              <a:buChar char=""/>
            </a:pPr>
            <a:r>
              <a:rPr b="1" lang="uk-UA" sz="3200" spc="-1" strike="noStrike">
                <a:latin typeface="Arial"/>
              </a:rPr>
              <a:t>висловлює глибоку вдячність іноземним державам та міжнародним організаціям, які визнали Голодомор в Україні актом геноциду (загалом 28 держав, а також Балтійська асамблея, Європейський Парламент, Парламентська асамблея Ради Європи);</a:t>
            </a:r>
            <a:endParaRPr b="0" lang="uk-UA" sz="3200" spc="-1" strike="noStrike">
              <a:latin typeface="Arial"/>
            </a:endParaRPr>
          </a:p>
          <a:p>
            <a:pPr marL="432000" indent="-324000" algn="just">
              <a:lnSpc>
                <a:spcPct val="100000"/>
              </a:lnSpc>
              <a:spcBef>
                <a:spcPts val="1417"/>
              </a:spcBef>
              <a:buClr>
                <a:srgbClr val="000000"/>
              </a:buClr>
              <a:buSzPct val="45000"/>
              <a:buFont typeface="Wingdings" charset="2"/>
              <a:buChar char=""/>
            </a:pPr>
            <a:r>
              <a:rPr b="1" lang="uk-UA" sz="3200" spc="-1" strike="noStrike">
                <a:latin typeface="Arial"/>
              </a:rPr>
              <a:t> </a:t>
            </a:r>
            <a:r>
              <a:rPr b="1" lang="uk-UA" sz="3200" spc="-1" strike="noStrike">
                <a:latin typeface="Arial"/>
              </a:rPr>
              <a:t>визнає широкомасштабну російську збройну агресію проти України продовженням російської геноцидної імперської політики, метою якої є покарання українців за прагнення розбудовувати сучасну успішну демократичну державу, бути частиною Об’єднаної Європи;</a:t>
            </a:r>
            <a:endParaRPr b="0" lang="uk-UA" sz="3200" spc="-1" strike="noStrike">
              <a:latin typeface="Arial"/>
            </a:endParaRPr>
          </a:p>
          <a:p>
            <a:pPr marL="432000" indent="-324000" algn="just">
              <a:lnSpc>
                <a:spcPct val="100000"/>
              </a:lnSpc>
              <a:spcBef>
                <a:spcPts val="1417"/>
              </a:spcBef>
              <a:buClr>
                <a:srgbClr val="000000"/>
              </a:buClr>
              <a:buSzPct val="45000"/>
              <a:buFont typeface="Wingdings" charset="2"/>
              <a:buChar char=""/>
            </a:pPr>
            <a:r>
              <a:rPr b="1" lang="uk-UA" sz="3200" spc="-1" strike="noStrike">
                <a:latin typeface="Arial"/>
              </a:rPr>
              <a:t>вкотре закликає міжнародні організації та парламенти держав світу до відновлення історичної справедливості та визнання Голодомору 1932-1933 років в Україні злочином геноциду Українського народу, що стане важливим сигналом тим політичним режимам, які хочуть вдатися до нових актів геноциду, а також вагомим внеском у справу забезпечення мирного і безпечного майбутнього для прийдешніх поколінь</a:t>
            </a:r>
            <a:endParaRPr b="0" lang="uk-UA" sz="3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PlaceHolder 1"/>
          <p:cNvSpPr>
            <a:spLocks noGrp="1"/>
          </p:cNvSpPr>
          <p:nvPr>
            <p:ph/>
          </p:nvPr>
        </p:nvSpPr>
        <p:spPr>
          <a:xfrm>
            <a:off x="311760" y="339480"/>
            <a:ext cx="6516360" cy="4529880"/>
          </a:xfrm>
          <a:prstGeom prst="rect">
            <a:avLst/>
          </a:prstGeom>
          <a:noFill/>
          <a:ln w="0">
            <a:noFill/>
          </a:ln>
        </p:spPr>
        <p:txBody>
          <a:bodyPr lIns="0" rIns="0" tIns="91440" bIns="91440" anchor="t">
            <a:normAutofit/>
          </a:bodyPr>
          <a:p>
            <a:pPr marL="457200" algn="just">
              <a:lnSpc>
                <a:spcPct val="115000"/>
              </a:lnSpc>
              <a:spcBef>
                <a:spcPts val="1199"/>
              </a:spcBef>
              <a:spcAft>
                <a:spcPts val="1199"/>
              </a:spcAft>
              <a:tabLst>
                <a:tab algn="l" pos="0"/>
              </a:tabLst>
            </a:pPr>
            <a:r>
              <a:rPr b="1" lang="uk-UA" sz="1600" spc="-1" strike="noStrike">
                <a:latin typeface="Arial"/>
              </a:rPr>
              <a:t>Констатуючи, що вивезення російською федерацією українського зерна з тимчасово окупованих територій України, екоцид, вчинений державою-агресором внаслідок підриву Каховської ГЕС, обстріли об’єктів критичної інфраструктури та складів з продовольством і гуманітарною допомогою, ліквідація української політичної та культурної еліт на окупованих російською федерацією територіях, асиміляція населення, депортація та примусове переміщення українських дітей за межі України, руйнування, викрадення і вивезення об’єктів культурної спадщини, спроби знищення української національної пам’яті, української ідентичності та нав’язування натомість російської свідчать про те, що методи, які застосовує російська федерація проти України та Українського народу, не змінилися,</a:t>
            </a:r>
            <a:endParaRPr b="0" lang="uk-UA" sz="1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PlaceHolder 1"/>
          <p:cNvSpPr>
            <a:spLocks noGrp="1"/>
          </p:cNvSpPr>
          <p:nvPr>
            <p:ph/>
          </p:nvPr>
        </p:nvSpPr>
        <p:spPr>
          <a:xfrm>
            <a:off x="153720" y="364680"/>
            <a:ext cx="7596720" cy="4913640"/>
          </a:xfrm>
          <a:prstGeom prst="rect">
            <a:avLst/>
          </a:prstGeom>
          <a:noFill/>
          <a:ln w="0">
            <a:noFill/>
          </a:ln>
        </p:spPr>
        <p:txBody>
          <a:bodyPr lIns="0" rIns="0" tIns="91440" bIns="91440" anchor="t">
            <a:normAutofit fontScale="62000"/>
          </a:bodyPr>
          <a:p>
            <a:pPr marL="432000" indent="-324000" algn="just">
              <a:lnSpc>
                <a:spcPct val="100000"/>
              </a:lnSpc>
              <a:spcBef>
                <a:spcPts val="1417"/>
              </a:spcBef>
              <a:buClr>
                <a:srgbClr val="000000"/>
              </a:buClr>
              <a:buSzPct val="45000"/>
              <a:buFont typeface="Wingdings" charset="2"/>
              <a:buChar char=""/>
            </a:pPr>
            <a:r>
              <a:rPr b="1" lang="uk-UA" sz="3200" spc="-1" strike="noStrike">
                <a:latin typeface="Arial"/>
              </a:rPr>
              <a:t>Дослідники досі сперечаються щодо точної кількості жертв Голодомору.</a:t>
            </a:r>
            <a:endParaRPr b="0" lang="uk-UA" sz="3200" spc="-1" strike="noStrike">
              <a:latin typeface="Arial"/>
            </a:endParaRPr>
          </a:p>
          <a:p>
            <a:pPr marL="432000" indent="-324000" algn="just">
              <a:lnSpc>
                <a:spcPct val="100000"/>
              </a:lnSpc>
              <a:spcBef>
                <a:spcPts val="1417"/>
              </a:spcBef>
              <a:buClr>
                <a:srgbClr val="000000"/>
              </a:buClr>
              <a:buSzPct val="45000"/>
              <a:buFont typeface="Wingdings" charset="2"/>
              <a:buChar char=""/>
            </a:pPr>
            <a:r>
              <a:rPr b="1" lang="uk-UA" sz="3200" spc="-1" strike="noStrike">
                <a:latin typeface="Arial"/>
              </a:rPr>
              <a:t>Інститут демографії та соціальних досліджень розробив методологію оцінки втрат України внаслідок Голодомору 1932-1933 років на основі статистичних даних та сучасних методів демографічного статистичного аналізу.</a:t>
            </a:r>
            <a:endParaRPr b="0" lang="uk-UA" sz="3200" spc="-1" strike="noStrike">
              <a:latin typeface="Arial"/>
            </a:endParaRPr>
          </a:p>
          <a:p>
            <a:pPr marL="432000" indent="-324000" algn="just">
              <a:lnSpc>
                <a:spcPct val="100000"/>
              </a:lnSpc>
              <a:spcBef>
                <a:spcPts val="1417"/>
              </a:spcBef>
              <a:buClr>
                <a:srgbClr val="000000"/>
              </a:buClr>
              <a:buSzPct val="45000"/>
              <a:buFont typeface="Wingdings" charset="2"/>
              <a:buChar char=""/>
            </a:pPr>
            <a:r>
              <a:rPr b="1" lang="uk-UA" sz="3200" spc="-1" strike="noStrike">
                <a:latin typeface="Arial"/>
              </a:rPr>
              <a:t>Так з'явилася цифра загиблих від Голодомору у 3,9 мільйона людей. Саме цю цифру вважають найбільш науково доведеною.</a:t>
            </a:r>
            <a:endParaRPr b="0" lang="uk-UA" sz="3200" spc="-1" strike="noStrike">
              <a:latin typeface="Arial"/>
            </a:endParaRPr>
          </a:p>
          <a:p>
            <a:pPr marL="432000" indent="-324000" algn="just">
              <a:lnSpc>
                <a:spcPct val="100000"/>
              </a:lnSpc>
              <a:spcBef>
                <a:spcPts val="1417"/>
              </a:spcBef>
              <a:buClr>
                <a:srgbClr val="000000"/>
              </a:buClr>
              <a:buSzPct val="45000"/>
              <a:buFont typeface="Wingdings" charset="2"/>
              <a:buChar char=""/>
            </a:pPr>
            <a:r>
              <a:rPr b="1" lang="uk-UA" sz="3200" spc="-1" strike="noStrike">
                <a:latin typeface="Arial"/>
              </a:rPr>
              <a:t>Деякі історики називають суттєво більші цифри, зокрема Інститут національної пам'яті припускає, що загиблих в Україні близько семи мільйонів.</a:t>
            </a:r>
            <a:endParaRPr b="0" lang="uk-UA" sz="3200" spc="-1" strike="noStrike">
              <a:latin typeface="Arial"/>
            </a:endParaRPr>
          </a:p>
          <a:p>
            <a:pPr marL="432000" indent="-324000" algn="just">
              <a:lnSpc>
                <a:spcPct val="100000"/>
              </a:lnSpc>
              <a:spcBef>
                <a:spcPts val="1417"/>
              </a:spcBef>
              <a:buClr>
                <a:srgbClr val="000000"/>
              </a:buClr>
              <a:buSzPct val="45000"/>
              <a:buFont typeface="Wingdings" charset="2"/>
              <a:buChar char=""/>
            </a:pPr>
            <a:r>
              <a:rPr b="1" lang="uk-UA" sz="3200" spc="-1" strike="noStrike">
                <a:latin typeface="Arial"/>
              </a:rPr>
              <a:t>У рішенні Київського апеляційного суду щодо винуватців Голодомору від 2010 року вказано число 3,9 млн.</a:t>
            </a:r>
            <a:endParaRPr b="0" lang="uk-UA" sz="3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Google Shape;109;p21"/>
          <p:cNvSpPr/>
          <p:nvPr/>
        </p:nvSpPr>
        <p:spPr>
          <a:xfrm>
            <a:off x="2771280" y="-149400"/>
            <a:ext cx="7588080" cy="460440"/>
          </a:xfrm>
          <a:prstGeom prst="rect">
            <a:avLst/>
          </a:prstGeom>
          <a:noFill/>
          <a:ln w="0">
            <a:noFill/>
          </a:ln>
        </p:spPr>
        <p:style>
          <a:lnRef idx="0"/>
          <a:fillRef idx="0"/>
          <a:effectRef idx="0"/>
          <a:fontRef idx="minor"/>
        </p:style>
      </p:sp>
      <p:sp>
        <p:nvSpPr>
          <p:cNvPr id="123" name="Google Shape;110;p21"/>
          <p:cNvSpPr/>
          <p:nvPr/>
        </p:nvSpPr>
        <p:spPr>
          <a:xfrm>
            <a:off x="149400" y="766440"/>
            <a:ext cx="6705000" cy="4010400"/>
          </a:xfrm>
          <a:prstGeom prst="rect">
            <a:avLst/>
          </a:prstGeom>
          <a:noFill/>
          <a:ln w="0">
            <a:noFill/>
          </a:ln>
        </p:spPr>
        <p:style>
          <a:lnRef idx="0"/>
          <a:fillRef idx="0"/>
          <a:effectRef idx="0"/>
          <a:fontRef idx="minor"/>
        </p:style>
        <p:txBody>
          <a:bodyPr lIns="90000" rIns="90000" tIns="91440" bIns="91440" anchor="t">
            <a:noAutofit/>
          </a:bodyPr>
          <a:p>
            <a:pPr>
              <a:lnSpc>
                <a:spcPct val="100000"/>
              </a:lnSpc>
            </a:pPr>
            <a:endParaRPr b="0" lang="uk-UA" sz="1800" spc="-1" strike="noStrike">
              <a:latin typeface="Arial"/>
            </a:endParaRPr>
          </a:p>
          <a:p>
            <a:pPr algn="just">
              <a:lnSpc>
                <a:spcPct val="100000"/>
              </a:lnSpc>
              <a:tabLst>
                <a:tab algn="l" pos="0"/>
              </a:tabLst>
            </a:pPr>
            <a:endParaRPr b="0" lang="uk-UA" sz="1800" spc="-1" strike="noStrike">
              <a:latin typeface="Arial"/>
            </a:endParaRPr>
          </a:p>
          <a:p>
            <a:pPr algn="just">
              <a:lnSpc>
                <a:spcPct val="100000"/>
              </a:lnSpc>
              <a:tabLst>
                <a:tab algn="l" pos="0"/>
              </a:tabLst>
            </a:pPr>
            <a:endParaRPr b="0" lang="uk-UA" sz="1800" spc="-1" strike="noStrike">
              <a:latin typeface="Arial"/>
            </a:endParaRPr>
          </a:p>
          <a:p>
            <a:pPr algn="just">
              <a:lnSpc>
                <a:spcPct val="100000"/>
              </a:lnSpc>
              <a:tabLst>
                <a:tab algn="l" pos="0"/>
              </a:tabLst>
            </a:pPr>
            <a:endParaRPr b="0" lang="uk-UA" sz="1800" spc="-1" strike="noStrike">
              <a:latin typeface="Arial"/>
            </a:endParaRPr>
          </a:p>
          <a:p>
            <a:pPr>
              <a:lnSpc>
                <a:spcPct val="100000"/>
              </a:lnSpc>
              <a:tabLst>
                <a:tab algn="l" pos="0"/>
              </a:tabLst>
            </a:pPr>
            <a:endParaRPr b="0" lang="uk-UA" sz="1800" spc="-1" strike="noStrike">
              <a:latin typeface="Arial"/>
            </a:endParaRPr>
          </a:p>
          <a:p>
            <a:pPr>
              <a:lnSpc>
                <a:spcPct val="100000"/>
              </a:lnSpc>
              <a:tabLst>
                <a:tab algn="l" pos="0"/>
              </a:tabLst>
            </a:pPr>
            <a:endParaRPr b="0" lang="uk-UA" sz="1800" spc="-1" strike="noStrike">
              <a:latin typeface="Arial"/>
            </a:endParaRPr>
          </a:p>
        </p:txBody>
      </p:sp>
      <p:sp>
        <p:nvSpPr>
          <p:cNvPr id="124" name="TextBox 87"/>
          <p:cNvSpPr/>
          <p:nvPr/>
        </p:nvSpPr>
        <p:spPr>
          <a:xfrm>
            <a:off x="-62640" y="180000"/>
            <a:ext cx="9061920" cy="3292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uk-UA" sz="1800" spc="-1" strike="noStrike">
                <a:solidFill>
                  <a:srgbClr val="000000"/>
                </a:solidFill>
                <a:latin typeface="Arial"/>
                <a:ea typeface="DejaVu Sans"/>
              </a:rPr>
              <a:t>Верховна Рада у 2006 році офіційно визнала Голодомор 1932-33 років геноцидом українського народу. Публічне заперечення Голодомору вважається протиправним.</a:t>
            </a:r>
            <a:endParaRPr b="0" lang="uk-UA" sz="1800" spc="-1" strike="noStrike">
              <a:latin typeface="Arial"/>
            </a:endParaRPr>
          </a:p>
          <a:p>
            <a:pPr>
              <a:lnSpc>
                <a:spcPct val="100000"/>
              </a:lnSpc>
            </a:pPr>
            <a:endParaRPr b="0" lang="uk-UA" sz="1800" spc="-1" strike="noStrike">
              <a:latin typeface="Arial"/>
            </a:endParaRPr>
          </a:p>
          <a:p>
            <a:pPr>
              <a:lnSpc>
                <a:spcPct val="100000"/>
              </a:lnSpc>
            </a:pPr>
            <a:r>
              <a:rPr b="1" lang="uk-UA" sz="1800" spc="-1" strike="noStrike">
                <a:solidFill>
                  <a:srgbClr val="000000"/>
                </a:solidFill>
                <a:latin typeface="Arial"/>
                <a:ea typeface="DejaVu Sans"/>
              </a:rPr>
              <a:t>У 2010 році Апеляційний суд Києва довів геноцидний характер Голодомору і намір Сталіна і його соратників знищити частину української нації.</a:t>
            </a:r>
            <a:endParaRPr b="0" lang="uk-UA" sz="1800" spc="-1" strike="noStrike">
              <a:latin typeface="Arial"/>
            </a:endParaRPr>
          </a:p>
          <a:p>
            <a:pPr>
              <a:lnSpc>
                <a:spcPct val="100000"/>
              </a:lnSpc>
            </a:pPr>
            <a:endParaRPr b="0" lang="uk-UA" sz="1800" spc="-1" strike="noStrike">
              <a:latin typeface="Arial"/>
            </a:endParaRPr>
          </a:p>
          <a:p>
            <a:pPr>
              <a:lnSpc>
                <a:spcPct val="100000"/>
              </a:lnSpc>
            </a:pPr>
            <a:r>
              <a:rPr b="1" lang="uk-UA" sz="1800" spc="-1" strike="noStrike">
                <a:solidFill>
                  <a:srgbClr val="000000"/>
                </a:solidFill>
                <a:latin typeface="Arial"/>
                <a:ea typeface="DejaVu Sans"/>
              </a:rPr>
              <a:t>Термін "геноцид" - "народовбивство" - ввів у 1944 році польський юрист Рафаель Лемкін.</a:t>
            </a:r>
            <a:endParaRPr b="0" lang="uk-UA" sz="1800" spc="-1" strike="noStrike">
              <a:latin typeface="Arial"/>
            </a:endParaRPr>
          </a:p>
          <a:p>
            <a:pPr>
              <a:lnSpc>
                <a:spcPct val="100000"/>
              </a:lnSpc>
            </a:pPr>
            <a:endParaRPr b="0" lang="uk-UA" sz="1800" spc="-1" strike="noStrike">
              <a:latin typeface="Arial"/>
            </a:endParaRPr>
          </a:p>
          <a:p>
            <a:pPr>
              <a:lnSpc>
                <a:spcPct val="100000"/>
              </a:lnSpc>
            </a:pPr>
            <a:r>
              <a:rPr b="1" lang="uk-UA" sz="1800" spc="-1" strike="noStrike">
                <a:solidFill>
                  <a:srgbClr val="000000"/>
                </a:solidFill>
                <a:latin typeface="Arial"/>
                <a:ea typeface="DejaVu Sans"/>
              </a:rPr>
              <a:t>А у 1953 році він публічно назвав "винищення української нації" "класичним прикладом геноциду".</a:t>
            </a:r>
            <a:endParaRPr b="0" lang="uk-UA"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p:nvPr>
        </p:nvSpPr>
        <p:spPr>
          <a:xfrm>
            <a:off x="180000" y="1080000"/>
            <a:ext cx="6411240" cy="3414960"/>
          </a:xfrm>
          <a:prstGeom prst="rect">
            <a:avLst/>
          </a:prstGeom>
          <a:noFill/>
          <a:ln w="0">
            <a:noFill/>
          </a:ln>
        </p:spPr>
        <p:txBody>
          <a:bodyPr lIns="0" rIns="0" tIns="91440" bIns="91440" anchor="t">
            <a:normAutofit fontScale="70000"/>
          </a:bodyPr>
          <a:p>
            <a:pPr marL="432000" indent="-324000">
              <a:lnSpc>
                <a:spcPct val="100000"/>
              </a:lnSpc>
              <a:spcBef>
                <a:spcPts val="1417"/>
              </a:spcBef>
              <a:buClr>
                <a:srgbClr val="000000"/>
              </a:buClr>
              <a:buSzPct val="45000"/>
              <a:buFont typeface="Wingdings" charset="2"/>
              <a:buChar char=""/>
            </a:pPr>
            <a:r>
              <a:rPr b="0" lang="uk-UA" sz="3200" spc="-1" strike="noStrike">
                <a:latin typeface="Arial"/>
              </a:rPr>
              <a:t>Які негативні наслідки Голодомору-геноциду ми відчуваємо на собі й нині і, можливо, відчуватимуть наші діти?</a:t>
            </a:r>
            <a:endParaRPr b="0" lang="uk-UA" sz="3200" spc="-1" strike="noStrike">
              <a:latin typeface="Arial"/>
            </a:endParaRPr>
          </a:p>
          <a:p>
            <a:pPr marL="432000" indent="-324000" algn="just">
              <a:lnSpc>
                <a:spcPct val="100000"/>
              </a:lnSpc>
              <a:spcBef>
                <a:spcPts val="1417"/>
              </a:spcBef>
              <a:buClr>
                <a:srgbClr val="000000"/>
              </a:buClr>
              <a:buSzPct val="45000"/>
              <a:buFont typeface="Wingdings" charset="2"/>
              <a:buChar char=""/>
            </a:pPr>
            <a:r>
              <a:rPr b="0" lang="uk-UA" sz="3200" spc="-1" strike="noStrike">
                <a:latin typeface="Arial"/>
              </a:rPr>
              <a:t>Недовіра до влади, байдужість до самореалізації, відсутність планів на майбутнє та низька самооцінка – це лише кілька травм, які сучасні українці успадкували від тих, хто пережив Голодомор 1932-1933 років. </a:t>
            </a:r>
            <a:endParaRPr b="0" lang="uk-UA" sz="3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Box 82"/>
          <p:cNvSpPr/>
          <p:nvPr/>
        </p:nvSpPr>
        <p:spPr>
          <a:xfrm>
            <a:off x="-29520" y="1513800"/>
            <a:ext cx="9253800" cy="2137680"/>
          </a:xfrm>
          <a:prstGeom prst="rect">
            <a:avLst/>
          </a:prstGeom>
          <a:noFill/>
          <a:ln w="0">
            <a:noFill/>
          </a:ln>
        </p:spPr>
        <p:style>
          <a:lnRef idx="0"/>
          <a:fillRef idx="0"/>
          <a:effectRef idx="0"/>
          <a:fontRef idx="minor"/>
        </p:style>
      </p:sp>
      <p:pic>
        <p:nvPicPr>
          <p:cNvPr id="127" name="Picture 2" descr="https://uinp.gov.ua/storage/app/public/uploads/2023-11-25/17/hWo1700926883lsB.jpeg"/>
          <p:cNvPicPr/>
          <p:nvPr/>
        </p:nvPicPr>
        <p:blipFill>
          <a:blip r:embed="rId1"/>
          <a:stretch/>
        </p:blipFill>
        <p:spPr>
          <a:xfrm>
            <a:off x="1043640" y="0"/>
            <a:ext cx="7704000" cy="51120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181</TotalTime>
  <Application>LibreOffice/7.2.3.2$Windows_X86_64 LibreOffice_project/d166454616c1632304285822f9c83ce2e660fd92</Application>
  <AppVersion>15.0000</AppVersion>
  <Words>1080</Words>
  <Paragraphs>45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dc:description/>
  <dc:language>uk-UA</dc:language>
  <cp:lastModifiedBy/>
  <dcterms:modified xsi:type="dcterms:W3CDTF">2023-12-01T14:11:44Z</dcterms:modified>
  <cp:revision>20</cp:revision>
  <dc:subject/>
  <dc:title>“Памятай про жерт Голодомору”</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Экран (16:9)</vt:lpwstr>
  </property>
  <property fmtid="{D5CDD505-2E9C-101B-9397-08002B2CF9AE}" pid="3" name="Slides">
    <vt:i4>19</vt:i4>
  </property>
</Properties>
</file>