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652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A200"/>
    <a:srgbClr val="00C000"/>
    <a:srgbClr val="9C5BCD"/>
    <a:srgbClr val="9E5ECE"/>
    <a:srgbClr val="13B1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із теми 2 –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2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8F7B198C-4D93-4D54-AE95-CB8EC82A86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0"/>
          <a:stretch/>
        </p:blipFill>
        <p:spPr>
          <a:xfrm>
            <a:off x="0" y="0"/>
            <a:ext cx="4752896" cy="3795965"/>
          </a:xfrm>
          <a:prstGeom prst="rect">
            <a:avLst/>
          </a:prstGeom>
        </p:spPr>
      </p:pic>
      <p:sp>
        <p:nvSpPr>
          <p:cNvPr id="9" name="Rectangle 24"/>
          <p:cNvSpPr>
            <a:spLocks noChangeArrowheads="1"/>
          </p:cNvSpPr>
          <p:nvPr userDrawn="1"/>
        </p:nvSpPr>
        <p:spPr bwMode="auto">
          <a:xfrm>
            <a:off x="0" y="3527436"/>
            <a:ext cx="12192000" cy="335756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84" y="6021300"/>
            <a:ext cx="5699686" cy="991249"/>
          </a:xfrm>
          <a:prstGeom prst="rect">
            <a:avLst/>
          </a:prstGeom>
        </p:spPr>
      </p:pic>
      <p:sp>
        <p:nvSpPr>
          <p:cNvPr id="11" name="Rectangle 17"/>
          <p:cNvSpPr>
            <a:spLocks noChangeArrowheads="1"/>
          </p:cNvSpPr>
          <p:nvPr userDrawn="1"/>
        </p:nvSpPr>
        <p:spPr bwMode="gray">
          <a:xfrm>
            <a:off x="0" y="3141663"/>
            <a:ext cx="12192000" cy="431800"/>
          </a:xfrm>
          <a:prstGeom prst="rect">
            <a:avLst/>
          </a:prstGeom>
          <a:solidFill>
            <a:srgbClr val="19426B"/>
          </a:solidFill>
          <a:ln w="9525">
            <a:solidFill>
              <a:srgbClr val="19426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Oval 25"/>
          <p:cNvSpPr>
            <a:spLocks noChangeArrowheads="1"/>
          </p:cNvSpPr>
          <p:nvPr userDrawn="1"/>
        </p:nvSpPr>
        <p:spPr bwMode="ltGray">
          <a:xfrm>
            <a:off x="1258888" y="4508512"/>
            <a:ext cx="4248150" cy="1800225"/>
          </a:xfrm>
          <a:prstGeom prst="ellipse">
            <a:avLst/>
          </a:prstGeom>
          <a:gradFill rotWithShape="1">
            <a:gsLst>
              <a:gs pos="0">
                <a:srgbClr val="398AC7"/>
              </a:gs>
              <a:gs pos="100000">
                <a:srgbClr val="398AC7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 bwMode="auto">
          <a:xfrm>
            <a:off x="457200" y="6486536"/>
            <a:ext cx="2133600" cy="168275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l" defTabSz="914400" rtl="0" eaLnBrk="1" latinLnBrk="0" hangingPunct="1">
              <a:defRPr sz="1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 5"/>
          <p:cNvSpPr txBox="1">
            <a:spLocks noChangeArrowheads="1"/>
          </p:cNvSpPr>
          <p:nvPr userDrawn="1"/>
        </p:nvSpPr>
        <p:spPr>
          <a:xfrm>
            <a:off x="3124200" y="6486536"/>
            <a:ext cx="2895600" cy="168275"/>
          </a:xfrm>
          <a:prstGeom prst="rect">
            <a:avLst/>
          </a:prstGeom>
        </p:spPr>
        <p:txBody>
          <a:bodyPr/>
          <a:lstStyle>
            <a:defPPr>
              <a:defRPr lang="uk-UA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Oval 18"/>
          <p:cNvSpPr>
            <a:spLocks noChangeArrowheads="1"/>
          </p:cNvSpPr>
          <p:nvPr userDrawn="1"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dist="172739" dir="3238358" algn="ctr" rotWithShape="0">
              <a:srgbClr val="19426B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Freeform 21" descr="2"/>
          <p:cNvSpPr>
            <a:spLocks/>
          </p:cNvSpPr>
          <p:nvPr userDrawn="1"/>
        </p:nvSpPr>
        <p:spPr bwMode="gray">
          <a:xfrm>
            <a:off x="376245" y="2147896"/>
            <a:ext cx="2103437" cy="3032125"/>
          </a:xfrm>
          <a:custGeom>
            <a:avLst/>
            <a:gdLst>
              <a:gd name="T0" fmla="*/ 1325 w 1325"/>
              <a:gd name="T1" fmla="*/ 960 h 1910"/>
              <a:gd name="T2" fmla="*/ 414 w 1325"/>
              <a:gd name="T3" fmla="*/ 0 h 1910"/>
              <a:gd name="T4" fmla="*/ 27 w 1325"/>
              <a:gd name="T5" fmla="*/ 1014 h 1910"/>
              <a:gd name="T6" fmla="*/ 402 w 1325"/>
              <a:gd name="T7" fmla="*/ 1910 h 1910"/>
              <a:gd name="T8" fmla="*/ 1325 w 1325"/>
              <a:gd name="T9" fmla="*/ 96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18" name="Freeform 19" descr="4"/>
          <p:cNvSpPr>
            <a:spLocks/>
          </p:cNvSpPr>
          <p:nvPr userDrawn="1"/>
        </p:nvSpPr>
        <p:spPr bwMode="gray">
          <a:xfrm>
            <a:off x="2625727" y="2119317"/>
            <a:ext cx="2139950" cy="3116263"/>
          </a:xfrm>
          <a:custGeom>
            <a:avLst/>
            <a:gdLst>
              <a:gd name="T0" fmla="*/ 951 w 1348"/>
              <a:gd name="T1" fmla="*/ 1963 h 1963"/>
              <a:gd name="T2" fmla="*/ 1338 w 1348"/>
              <a:gd name="T3" fmla="*/ 977 h 1963"/>
              <a:gd name="T4" fmla="*/ 905 w 1348"/>
              <a:gd name="T5" fmla="*/ 0 h 1963"/>
              <a:gd name="T6" fmla="*/ 0 w 1348"/>
              <a:gd name="T7" fmla="*/ 987 h 1963"/>
              <a:gd name="T8" fmla="*/ 951 w 1348"/>
              <a:gd name="T9" fmla="*/ 1963 h 1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dirty="0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19" name="Freeform 20" descr="1"/>
          <p:cNvSpPr>
            <a:spLocks/>
          </p:cNvSpPr>
          <p:nvPr userDrawn="1"/>
        </p:nvSpPr>
        <p:spPr bwMode="gray">
          <a:xfrm>
            <a:off x="1130307" y="1416060"/>
            <a:ext cx="2873375" cy="2182813"/>
          </a:xfrm>
          <a:custGeom>
            <a:avLst/>
            <a:gdLst>
              <a:gd name="T0" fmla="*/ 905 w 1810"/>
              <a:gd name="T1" fmla="*/ 1375 h 1375"/>
              <a:gd name="T2" fmla="*/ 1810 w 1810"/>
              <a:gd name="T3" fmla="*/ 395 h 1375"/>
              <a:gd name="T4" fmla="*/ 876 w 1810"/>
              <a:gd name="T5" fmla="*/ 24 h 1375"/>
              <a:gd name="T6" fmla="*/ 0 w 1810"/>
              <a:gd name="T7" fmla="*/ 396 h 1375"/>
              <a:gd name="T8" fmla="*/ 905 w 1810"/>
              <a:gd name="T9" fmla="*/ 1375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20" name="Freeform 22" descr="55282"/>
          <p:cNvSpPr>
            <a:spLocks/>
          </p:cNvSpPr>
          <p:nvPr userDrawn="1"/>
        </p:nvSpPr>
        <p:spPr bwMode="gray">
          <a:xfrm>
            <a:off x="1085855" y="3730636"/>
            <a:ext cx="2962275" cy="2219325"/>
          </a:xfrm>
          <a:custGeom>
            <a:avLst/>
            <a:gdLst>
              <a:gd name="T0" fmla="*/ 927 w 1866"/>
              <a:gd name="T1" fmla="*/ 0 h 1398"/>
              <a:gd name="T2" fmla="*/ 0 w 1866"/>
              <a:gd name="T3" fmla="*/ 975 h 1398"/>
              <a:gd name="T4" fmla="*/ 996 w 1866"/>
              <a:gd name="T5" fmla="*/ 1387 h 1398"/>
              <a:gd name="T6" fmla="*/ 1866 w 1866"/>
              <a:gd name="T7" fmla="*/ 996 h 1398"/>
              <a:gd name="T8" fmla="*/ 927 w 1866"/>
              <a:gd name="T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solidFill>
                <a:srgbClr val="19426B"/>
              </a:solidFill>
              <a:latin typeface="Arial" panose="020B0604020202020204" pitchFamily="34" charset="0"/>
            </a:endParaRPr>
          </a:p>
        </p:txBody>
      </p:sp>
      <p:sp>
        <p:nvSpPr>
          <p:cNvPr id="21" name="Oval 23"/>
          <p:cNvSpPr>
            <a:spLocks noChangeArrowheads="1"/>
          </p:cNvSpPr>
          <p:nvPr userDrawn="1"/>
        </p:nvSpPr>
        <p:spPr bwMode="gray">
          <a:xfrm>
            <a:off x="1806578" y="2954337"/>
            <a:ext cx="1655763" cy="16557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633713" y="2855732"/>
            <a:ext cx="244102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500" b="1" i="1" dirty="0">
                <a:solidFill>
                  <a:srgbClr val="002060"/>
                </a:solidFill>
                <a:latin typeface="Arial" panose="020B0604020202020204" pitchFamily="34" charset="0"/>
              </a:rPr>
              <a:t>1</a:t>
            </a:r>
            <a:r>
              <a:rPr lang="uk-UA" sz="11500" b="1" i="1" dirty="0">
                <a:solidFill>
                  <a:srgbClr val="00206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4847770" y="584394"/>
            <a:ext cx="7151587" cy="1801607"/>
          </a:xfrm>
        </p:spPr>
        <p:txBody>
          <a:bodyPr anchor="ctr">
            <a:normAutofit/>
          </a:bodyPr>
          <a:lstStyle>
            <a:lvl1pPr algn="r">
              <a:defRPr kumimoji="0" lang="uk-UA" sz="4400" b="1" i="0" u="none" strike="noStrike" kern="1200" cap="none" spc="0" normalizeH="0" baseline="0" dirty="0">
                <a:ln>
                  <a:noFill/>
                </a:ln>
                <a:solidFill>
                  <a:srgbClr val="19426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/>
                <a:ea typeface="+mj-ea"/>
                <a:cs typeface="+mj-cs"/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26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032382" y="3184362"/>
            <a:ext cx="7138989" cy="40341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lang="uk-UA" sz="16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marR="0" lvl="0" indent="0" algn="r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BC00"/>
              </a:buClr>
              <a:buSzTx/>
              <a:buFont typeface="Wingdings" panose="05000000000000000000" pitchFamily="2" charset="2"/>
              <a:buNone/>
              <a:tabLst/>
            </a:pPr>
            <a:r>
              <a:rPr lang="uk-UA" dirty="0"/>
              <a:t>Зразок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4506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969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33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 userDrawn="1"/>
        </p:nvSpPr>
        <p:spPr bwMode="gray">
          <a:xfrm>
            <a:off x="0" y="798521"/>
            <a:ext cx="12192000" cy="312737"/>
          </a:xfrm>
          <a:prstGeom prst="rect">
            <a:avLst/>
          </a:prstGeom>
          <a:solidFill>
            <a:srgbClr val="194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white">
          <a:xfrm>
            <a:off x="0" y="11"/>
            <a:ext cx="12192000" cy="836613"/>
          </a:xfrm>
          <a:prstGeom prst="rect">
            <a:avLst/>
          </a:prstGeom>
          <a:solidFill>
            <a:srgbClr val="398A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0" cap="none" spc="0" normalizeH="0" baseline="0" noProof="0">
              <a:ln>
                <a:noFill/>
              </a:ln>
              <a:solidFill>
                <a:srgbClr val="19426B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10287570" y="188919"/>
            <a:ext cx="1665288" cy="1512887"/>
            <a:chOff x="4604" y="119"/>
            <a:chExt cx="1049" cy="953"/>
          </a:xfrm>
        </p:grpSpPr>
        <p:sp>
          <p:nvSpPr>
            <p:cNvPr id="10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rgbClr val="19426B"/>
                </a:gs>
                <a:gs pos="100000">
                  <a:srgbClr val="19426B">
                    <a:gamma/>
                    <a:tint val="0"/>
                    <a:invGamma/>
                  </a:srgb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dist="63500" dir="2212194" algn="ctr" rotWithShape="0">
                <a:srgbClr val="19426B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2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4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1800" b="0" i="0" u="none" strike="noStrike" kern="0" cap="none" spc="0" normalizeH="0" baseline="0" noProof="0">
                <a:ln>
                  <a:noFill/>
                </a:ln>
                <a:solidFill>
                  <a:srgbClr val="19426B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17" name="TextBox 16"/>
          <p:cNvSpPr txBox="1"/>
          <p:nvPr userDrawn="1"/>
        </p:nvSpPr>
        <p:spPr>
          <a:xfrm>
            <a:off x="10647763" y="593038"/>
            <a:ext cx="948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spc="-400" baseline="0" dirty="0">
                <a:solidFill>
                  <a:srgbClr val="19426B"/>
                </a:solidFill>
                <a:latin typeface="Arial" panose="020B0604020202020204" pitchFamily="34" charset="0"/>
              </a:rPr>
              <a:t>1</a:t>
            </a:r>
            <a:r>
              <a:rPr lang="uk-UA" sz="4000" b="1" i="1" spc="-400" baseline="0" dirty="0">
                <a:solidFill>
                  <a:srgbClr val="19426B"/>
                </a:solidFill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19" name="Групувати 18"/>
          <p:cNvGrpSpPr/>
          <p:nvPr userDrawn="1"/>
        </p:nvGrpSpPr>
        <p:grpSpPr>
          <a:xfrm>
            <a:off x="-15225" y="6529734"/>
            <a:ext cx="4680520" cy="328282"/>
            <a:chOff x="467544" y="6485698"/>
            <a:chExt cx="4680520" cy="328281"/>
          </a:xfrm>
        </p:grpSpPr>
        <p:pic>
          <p:nvPicPr>
            <p:cNvPr id="20" name="Picture 3" descr="E:\Робота\Вчитель Інформатики\~~~Сайт~~~\teach-inf.at.ua\FTP\krfb_6465.pn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6296" y="6485698"/>
              <a:ext cx="321568" cy="321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467544" y="6506203"/>
              <a:ext cx="468052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400" b="1" i="1" dirty="0">
                <a:solidFill>
                  <a:srgbClr val="19426B"/>
                </a:solidFill>
                <a:latin typeface="Verdana"/>
              </a:endParaRPr>
            </a:p>
          </p:txBody>
        </p:sp>
      </p:grp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170688" y="162512"/>
            <a:ext cx="9053954" cy="5328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>
              <a:defRPr kumimoji="0" lang="uk-UA" sz="32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</a:defRPr>
            </a:lvl1pPr>
          </a:lstStyle>
          <a:p>
            <a:pPr marL="0" lvl="0" fontAlgn="base">
              <a:lnSpc>
                <a:spcPct val="100000"/>
              </a:lnSpc>
              <a:spcAft>
                <a:spcPct val="0"/>
              </a:spcAft>
            </a:pPr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173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391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і області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03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997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59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3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31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9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9269-1560-433C-88F4-3A78CD881B3D}" type="datetimeFigureOut">
              <a:rPr lang="uk-UA" smtClean="0"/>
              <a:pPr/>
              <a:t>14.03.2024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2E948-F03E-4133-ABAE-EC8DE8272D46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280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288" y="162512"/>
            <a:ext cx="9053954" cy="532820"/>
          </a:xfrm>
        </p:spPr>
        <p:txBody>
          <a:bodyPr>
            <a:noAutofit/>
          </a:bodyPr>
          <a:lstStyle/>
          <a:p>
            <a:r>
              <a:rPr sz="2400" smtClean="0"/>
              <a:t>Створіть у </a:t>
            </a:r>
            <a:r>
              <a:rPr lang="en-US" sz="2400" dirty="0" smtClean="0"/>
              <a:t>MS Word</a:t>
            </a:r>
            <a:r>
              <a:rPr sz="2400" smtClean="0"/>
              <a:t> документ за зразком. </a:t>
            </a:r>
            <a:br>
              <a:rPr sz="2400" smtClean="0"/>
            </a:br>
            <a:r>
              <a:rPr sz="2400" smtClean="0"/>
              <a:t>Збережіть документ у своїй робочій папці</a:t>
            </a:r>
            <a:endParaRPr lang="ru-RU" sz="2400" i="1" dirty="0"/>
          </a:p>
        </p:txBody>
      </p:sp>
      <p:pic>
        <p:nvPicPr>
          <p:cNvPr id="3" name="Picture 60" descr="3D_2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3" y="11"/>
            <a:ext cx="12954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:\Інформатика\Конспекти\10 клас\Урок 38 клас 10\Nakladna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3900" y="1168976"/>
            <a:ext cx="5132496" cy="55620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Настроювані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157207</TotalTime>
  <Words>8</Words>
  <Application>Microsoft Office PowerPoint</Application>
  <PresentationFormat>Широкий екран</PresentationFormat>
  <Paragraphs>1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Тема Office</vt:lpstr>
      <vt:lpstr>Створіть у MS Word документ за зразком.  Збережіть документ у своїй робочій папці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ГригоренкоСергій</dc:creator>
  <cp:lastModifiedBy>HP 450</cp:lastModifiedBy>
  <cp:revision>1292</cp:revision>
  <dcterms:created xsi:type="dcterms:W3CDTF">2016-06-06T19:48:43Z</dcterms:created>
  <dcterms:modified xsi:type="dcterms:W3CDTF">2024-03-14T12:10:51Z</dcterms:modified>
</cp:coreProperties>
</file>